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83" r:id="rId5"/>
    <p:sldId id="285" r:id="rId6"/>
    <p:sldId id="437" r:id="rId7"/>
    <p:sldId id="289" r:id="rId8"/>
    <p:sldId id="435" r:id="rId9"/>
    <p:sldId id="436" r:id="rId10"/>
    <p:sldId id="258" r:id="rId11"/>
    <p:sldId id="286" r:id="rId12"/>
    <p:sldId id="259" r:id="rId13"/>
    <p:sldId id="444" r:id="rId14"/>
    <p:sldId id="442" r:id="rId15"/>
  </p:sldIdLst>
  <p:sldSz cx="24387175" cy="13716000"/>
  <p:notesSz cx="13716000" cy="243871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3E9C"/>
    <a:srgbClr val="30A9E1"/>
    <a:srgbClr val="D7EFF9"/>
    <a:srgbClr val="F0F6FE"/>
    <a:srgbClr val="EDE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63"/>
    <p:restoredTop sz="94613"/>
  </p:normalViewPr>
  <p:slideViewPr>
    <p:cSldViewPr snapToGrid="0">
      <p:cViewPr varScale="1">
        <p:scale>
          <a:sx n="59" d="100"/>
          <a:sy n="59" d="100"/>
        </p:scale>
        <p:origin x="47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626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623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3CB08-BD67-64C9-104C-BE8AEE0E6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2CBE7-E7B7-BFFD-F413-E1802023B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55370B-54E8-BF74-FFFA-67F0C7C78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3A1B8-AE21-5915-6D20-93324B02BC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088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7D01F-F1FE-A2B8-B0E8-7EAE513A8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E47288-3270-EE75-99BB-96762620A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5EF3DE-5055-027F-1778-CBADCB29C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DF810-53D1-71A0-550C-5EC0FCFA7A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42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7D71C-776C-89CB-7F68-19175DDDE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DEA63-FD89-E9EB-7EE6-865CFD4BBD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B0F294-7C36-8004-08FE-F82BE35F4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06527-898F-8E41-2C79-D19D5315B1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172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8788" y="3048000"/>
            <a:ext cx="14633576" cy="82311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6388"/>
            <a:ext cx="10972800" cy="96027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34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D631B-FFAA-B6CE-72CC-EE235FE68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7A1B4A-0362-E454-6A60-1A23257DFE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8788" y="3048000"/>
            <a:ext cx="14633576" cy="82311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754DA2-588E-E0A0-12CE-6C1397EBC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6388"/>
            <a:ext cx="10972800" cy="96027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1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CFA11-80A2-5D0B-73D0-C193792E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642FD-A9CC-1BA5-8003-812B651FF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C12D6D-E061-B6EB-5FFB-50CCDF3FD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CB236-2488-B777-4DC7-75508DD58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77F607-1A1A-624A-8AD1-28A3ACBEF1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237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9_Bullet List 3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FFFBB409-1DFD-1441-8895-D381848D5AB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44592" y="4010003"/>
            <a:ext cx="6840891" cy="1596197"/>
          </a:xfrm>
          <a:prstGeom prst="rect">
            <a:avLst/>
          </a:prstGeom>
        </p:spPr>
        <p:txBody>
          <a:bodyPr wrap="square" tIns="72000" numCol="1" spcCol="720000" anchor="t">
            <a:sp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 i="0">
                <a:solidFill>
                  <a:schemeClr val="tx2"/>
                </a:solidFill>
                <a:latin typeface="Equip Light" panose="02000503000000020004" pitchFamily="2" charset="77"/>
              </a:defRPr>
            </a:lvl1pPr>
          </a:lstStyle>
          <a:p>
            <a:pPr lvl="0"/>
            <a:r>
              <a:rPr lang="en-GB"/>
              <a:t>Option 1</a:t>
            </a:r>
          </a:p>
          <a:p>
            <a:pPr lvl="0"/>
            <a:r>
              <a:rPr lang="en-GB"/>
              <a:t>Option 2</a:t>
            </a:r>
          </a:p>
          <a:p>
            <a:pPr lvl="0"/>
            <a:r>
              <a:rPr lang="en-GB"/>
              <a:t>Option 3</a:t>
            </a:r>
          </a:p>
          <a:p>
            <a:pPr lvl="0"/>
            <a:r>
              <a:rPr lang="en-GB"/>
              <a:t>Option 4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D33787D1-5C01-9949-B9E7-8931AD3F5DE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45762" y="562511"/>
            <a:ext cx="6840891" cy="32918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Equip Extended" panose="02000503030000020004" pitchFamily="2" charset="77"/>
              </a:defRPr>
            </a:lvl1pPr>
          </a:lstStyle>
          <a:p>
            <a:r>
              <a:rPr lang="en-GB"/>
              <a:t>Edit bullet list header</a:t>
            </a:r>
            <a:endParaRPr lang="en-PT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78A7B21-04FA-5E4F-8490-D2EF92E9A41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69178" y="4010003"/>
            <a:ext cx="6840891" cy="1596197"/>
          </a:xfrm>
          <a:prstGeom prst="rect">
            <a:avLst/>
          </a:prstGeom>
        </p:spPr>
        <p:txBody>
          <a:bodyPr wrap="square" tIns="72000" numCol="1" spcCol="720000" anchor="t">
            <a:sp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 i="0">
                <a:solidFill>
                  <a:schemeClr val="tx2"/>
                </a:solidFill>
                <a:latin typeface="Equip Light" panose="02000503000000020004" pitchFamily="2" charset="77"/>
              </a:defRPr>
            </a:lvl1pPr>
          </a:lstStyle>
          <a:p>
            <a:pPr lvl="0"/>
            <a:r>
              <a:rPr lang="en-GB"/>
              <a:t>Option 1</a:t>
            </a:r>
          </a:p>
          <a:p>
            <a:pPr lvl="0"/>
            <a:r>
              <a:rPr lang="en-GB"/>
              <a:t>Option 2</a:t>
            </a:r>
          </a:p>
          <a:p>
            <a:pPr lvl="0"/>
            <a:r>
              <a:rPr lang="en-GB"/>
              <a:t>Option 3</a:t>
            </a:r>
          </a:p>
          <a:p>
            <a:pPr lvl="0"/>
            <a:r>
              <a:rPr lang="en-GB"/>
              <a:t>Option 4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48B0615E-22A7-CC42-94FD-A7C37B867CC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69178" y="562511"/>
            <a:ext cx="6840891" cy="32918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Equip Extended" panose="02000503030000020004" pitchFamily="2" charset="77"/>
              </a:defRPr>
            </a:lvl1pPr>
          </a:lstStyle>
          <a:p>
            <a:r>
              <a:rPr lang="en-GB"/>
              <a:t>Edit bullet list header</a:t>
            </a:r>
            <a:endParaRPr lang="en-PT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9286076-D2CF-5340-9920-94D853FE7E4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168805" y="4010003"/>
            <a:ext cx="6840891" cy="1596197"/>
          </a:xfrm>
          <a:prstGeom prst="rect">
            <a:avLst/>
          </a:prstGeom>
        </p:spPr>
        <p:txBody>
          <a:bodyPr wrap="square" tIns="72000" numCol="1" spcCol="720000" anchor="t">
            <a:sp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 i="0">
                <a:solidFill>
                  <a:schemeClr val="tx2"/>
                </a:solidFill>
                <a:latin typeface="Equip Light" panose="02000503000000020004" pitchFamily="2" charset="77"/>
              </a:defRPr>
            </a:lvl1pPr>
          </a:lstStyle>
          <a:p>
            <a:pPr lvl="0"/>
            <a:r>
              <a:rPr lang="en-GB"/>
              <a:t>Option 1</a:t>
            </a:r>
          </a:p>
          <a:p>
            <a:pPr lvl="0"/>
            <a:r>
              <a:rPr lang="en-GB"/>
              <a:t>Option 2</a:t>
            </a:r>
          </a:p>
          <a:p>
            <a:pPr lvl="0"/>
            <a:r>
              <a:rPr lang="en-GB"/>
              <a:t>Option 3</a:t>
            </a:r>
          </a:p>
          <a:p>
            <a:pPr lvl="0"/>
            <a:r>
              <a:rPr lang="en-GB"/>
              <a:t>Option 4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3EBE9E55-0CC6-F44F-9807-4252D083003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168805" y="562511"/>
            <a:ext cx="6840891" cy="32918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1" i="0">
                <a:solidFill>
                  <a:schemeClr val="tx1"/>
                </a:solidFill>
                <a:latin typeface="Equip Extended" panose="02000503030000020004" pitchFamily="2" charset="77"/>
              </a:defRPr>
            </a:lvl1pPr>
          </a:lstStyle>
          <a:p>
            <a:r>
              <a:rPr lang="en-GB"/>
              <a:t>Edit bullet list header</a:t>
            </a:r>
            <a:endParaRPr lang="en-PT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53356B9-B028-0E49-830E-51F84F71E4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2960" y="962251"/>
            <a:ext cx="14257110" cy="857533"/>
          </a:xfrm>
          <a:prstGeom prst="rect">
            <a:avLst/>
          </a:prstGeom>
        </p:spPr>
        <p:txBody>
          <a:bodyPr wrap="square" tIns="7200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800" b="1" i="0">
                <a:solidFill>
                  <a:schemeClr val="tx2"/>
                </a:solidFill>
                <a:latin typeface="Equip Extended" panose="02000503030000020004" pitchFamily="2" charset="77"/>
              </a:defRPr>
            </a:lvl1pPr>
          </a:lstStyle>
          <a:p>
            <a:r>
              <a:rPr lang="en-GB"/>
              <a:t>Edit title</a:t>
            </a:r>
            <a:endParaRPr lang="en-PT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F603DCFE-C6A9-1043-A346-81DA4F73B8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52966" y="1860377"/>
            <a:ext cx="14257110" cy="611312"/>
          </a:xfrm>
          <a:prstGeom prst="rect">
            <a:avLst/>
          </a:prstGeom>
        </p:spPr>
        <p:txBody>
          <a:bodyPr wrap="square" tIns="7200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tx2"/>
                </a:solidFill>
                <a:latin typeface="Equip Extended Light" panose="02000503000000020004" pitchFamily="2" charset="77"/>
              </a:defRPr>
            </a:lvl1pPr>
          </a:lstStyle>
          <a:p>
            <a:pPr lvl="0"/>
            <a:r>
              <a:rPr lang="en-GB"/>
              <a:t>Edit subtitle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FD746D55-23D2-40C0-AE3C-599999E260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2965" y="11753031"/>
            <a:ext cx="21727477" cy="99695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Equip Extended Light" panose="02000503000000020004" pitchFamily="2" charset="77"/>
              </a:defRPr>
            </a:lvl1pPr>
          </a:lstStyle>
          <a:p>
            <a:pPr lvl="0"/>
            <a:r>
              <a:rPr lang="en-GB"/>
              <a:t>Edit Footnote</a:t>
            </a:r>
          </a:p>
        </p:txBody>
      </p:sp>
    </p:spTree>
    <p:extLst>
      <p:ext uri="{BB962C8B-B14F-4D97-AF65-F5344CB8AC3E}">
        <p14:creationId xmlns:p14="http://schemas.microsoft.com/office/powerpoint/2010/main" val="2101674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9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jpe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1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.sv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47.svg"/><Relationship Id="rId34" Type="http://schemas.openxmlformats.org/officeDocument/2006/relationships/image" Target="../media/image60.png"/><Relationship Id="rId7" Type="http://schemas.openxmlformats.org/officeDocument/2006/relationships/image" Target="../media/image24.svg"/><Relationship Id="rId12" Type="http://schemas.openxmlformats.org/officeDocument/2006/relationships/image" Target="../media/image38.png"/><Relationship Id="rId17" Type="http://schemas.openxmlformats.org/officeDocument/2006/relationships/image" Target="../media/image43.svg"/><Relationship Id="rId25" Type="http://schemas.openxmlformats.org/officeDocument/2006/relationships/image" Target="../media/image51.svg"/><Relationship Id="rId33" Type="http://schemas.openxmlformats.org/officeDocument/2006/relationships/image" Target="../media/image59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29" Type="http://schemas.openxmlformats.org/officeDocument/2006/relationships/image" Target="../media/image55.svg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7.png"/><Relationship Id="rId11" Type="http://schemas.openxmlformats.org/officeDocument/2006/relationships/image" Target="../media/image37.sv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5" Type="http://schemas.openxmlformats.org/officeDocument/2006/relationships/image" Target="../media/image23.png"/><Relationship Id="rId15" Type="http://schemas.openxmlformats.org/officeDocument/2006/relationships/image" Target="../media/image41.svg"/><Relationship Id="rId23" Type="http://schemas.openxmlformats.org/officeDocument/2006/relationships/image" Target="../media/image49.svg"/><Relationship Id="rId28" Type="http://schemas.openxmlformats.org/officeDocument/2006/relationships/image" Target="../media/image54.png"/><Relationship Id="rId36" Type="http://schemas.openxmlformats.org/officeDocument/2006/relationships/image" Target="../media/image62.png"/><Relationship Id="rId10" Type="http://schemas.openxmlformats.org/officeDocument/2006/relationships/image" Target="../media/image36.png"/><Relationship Id="rId19" Type="http://schemas.openxmlformats.org/officeDocument/2006/relationships/image" Target="../media/image45.svg"/><Relationship Id="rId31" Type="http://schemas.openxmlformats.org/officeDocument/2006/relationships/image" Target="../media/image57.svg"/><Relationship Id="rId4" Type="http://schemas.openxmlformats.org/officeDocument/2006/relationships/image" Target="../media/image22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svg"/><Relationship Id="rId30" Type="http://schemas.openxmlformats.org/officeDocument/2006/relationships/image" Target="../media/image56.png"/><Relationship Id="rId35" Type="http://schemas.openxmlformats.org/officeDocument/2006/relationships/image" Target="../media/image61.png"/><Relationship Id="rId8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4.png"/><Relationship Id="rId5" Type="http://schemas.openxmlformats.org/officeDocument/2006/relationships/image" Target="../media/image33.png"/><Relationship Id="rId4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3.png"/><Relationship Id="rId5" Type="http://schemas.openxmlformats.org/officeDocument/2006/relationships/image" Target="../media/image23.png"/><Relationship Id="rId4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71.jpeg"/><Relationship Id="rId18" Type="http://schemas.openxmlformats.org/officeDocument/2006/relationships/image" Target="../media/image76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8.png"/><Relationship Id="rId12" Type="http://schemas.openxmlformats.org/officeDocument/2006/relationships/image" Target="../media/image70.jpeg"/><Relationship Id="rId17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4.jpeg"/><Relationship Id="rId20" Type="http://schemas.openxmlformats.org/officeDocument/2006/relationships/image" Target="../media/image33.png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67.png"/><Relationship Id="rId11" Type="http://schemas.openxmlformats.org/officeDocument/2006/relationships/image" Target="../media/image69.jpeg"/><Relationship Id="rId5" Type="http://schemas.openxmlformats.org/officeDocument/2006/relationships/image" Target="../media/image66.png"/><Relationship Id="rId15" Type="http://schemas.openxmlformats.org/officeDocument/2006/relationships/image" Target="../media/image73.jpeg"/><Relationship Id="rId10" Type="http://schemas.openxmlformats.org/officeDocument/2006/relationships/image" Target="../media/image31.svg"/><Relationship Id="rId19" Type="http://schemas.openxmlformats.org/officeDocument/2006/relationships/image" Target="../media/image77.png"/><Relationship Id="rId4" Type="http://schemas.openxmlformats.org/officeDocument/2006/relationships/image" Target="../media/image65.png"/><Relationship Id="rId9" Type="http://schemas.openxmlformats.org/officeDocument/2006/relationships/image" Target="../media/image30.png"/><Relationship Id="rId14" Type="http://schemas.openxmlformats.org/officeDocument/2006/relationships/image" Target="../media/image7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4.sv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-lw7Y16rXrE?feature=oembed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26" Type="http://schemas.openxmlformats.org/officeDocument/2006/relationships/image" Target="../media/image98.png"/><Relationship Id="rId3" Type="http://schemas.openxmlformats.org/officeDocument/2006/relationships/image" Target="../media/image79.png"/><Relationship Id="rId21" Type="http://schemas.openxmlformats.org/officeDocument/2006/relationships/image" Target="../media/image93.png"/><Relationship Id="rId34" Type="http://schemas.openxmlformats.org/officeDocument/2006/relationships/image" Target="../media/image106.svg"/><Relationship Id="rId7" Type="http://schemas.openxmlformats.org/officeDocument/2006/relationships/image" Target="../media/image26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5" Type="http://schemas.openxmlformats.org/officeDocument/2006/relationships/image" Target="../media/image97.svg"/><Relationship Id="rId33" Type="http://schemas.openxmlformats.org/officeDocument/2006/relationships/image" Target="../media/image10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29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11" Type="http://schemas.openxmlformats.org/officeDocument/2006/relationships/image" Target="../media/image83.png"/><Relationship Id="rId24" Type="http://schemas.openxmlformats.org/officeDocument/2006/relationships/image" Target="../media/image96.png"/><Relationship Id="rId32" Type="http://schemas.openxmlformats.org/officeDocument/2006/relationships/image" Target="../media/image104.svg"/><Relationship Id="rId5" Type="http://schemas.openxmlformats.org/officeDocument/2006/relationships/image" Target="../media/image17.png"/><Relationship Id="rId15" Type="http://schemas.openxmlformats.org/officeDocument/2006/relationships/image" Target="../media/image87.svg"/><Relationship Id="rId23" Type="http://schemas.openxmlformats.org/officeDocument/2006/relationships/image" Target="../media/image95.png"/><Relationship Id="rId28" Type="http://schemas.openxmlformats.org/officeDocument/2006/relationships/image" Target="../media/image100.svg"/><Relationship Id="rId36" Type="http://schemas.openxmlformats.org/officeDocument/2006/relationships/image" Target="../media/image108.png"/><Relationship Id="rId10" Type="http://schemas.openxmlformats.org/officeDocument/2006/relationships/image" Target="../media/image82.png"/><Relationship Id="rId19" Type="http://schemas.openxmlformats.org/officeDocument/2006/relationships/image" Target="../media/image91.svg"/><Relationship Id="rId31" Type="http://schemas.openxmlformats.org/officeDocument/2006/relationships/image" Target="../media/image103.png"/><Relationship Id="rId4" Type="http://schemas.openxmlformats.org/officeDocument/2006/relationships/image" Target="../media/image23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4.svg"/><Relationship Id="rId27" Type="http://schemas.openxmlformats.org/officeDocument/2006/relationships/image" Target="../media/image99.png"/><Relationship Id="rId30" Type="http://schemas.openxmlformats.org/officeDocument/2006/relationships/image" Target="../media/image102.svg"/><Relationship Id="rId35" Type="http://schemas.openxmlformats.org/officeDocument/2006/relationships/image" Target="../media/image107.png"/><Relationship Id="rId8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y28IJTS1uA?feature=oembed" TargetMode="External"/><Relationship Id="rId4" Type="http://schemas.openxmlformats.org/officeDocument/2006/relationships/image" Target="../media/image10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hyperlink" Target="http://www.rsigh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64095" cy="137160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4222" y="0"/>
            <a:ext cx="15622953" cy="13716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0362787" y="10970751"/>
            <a:ext cx="3480235" cy="1215244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1"/>
          <p:cNvSpPr/>
          <p:nvPr/>
        </p:nvSpPr>
        <p:spPr>
          <a:xfrm>
            <a:off x="10464400" y="11072351"/>
            <a:ext cx="2845156" cy="1012044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2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4400" y="11072351"/>
            <a:ext cx="1011578" cy="1012044"/>
          </a:xfrm>
          <a:prstGeom prst="rect">
            <a:avLst/>
          </a:prstGeom>
        </p:spPr>
      </p:pic>
      <p:pic>
        <p:nvPicPr>
          <p:cNvPr id="7" name="Image 3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4400" y="11072351"/>
            <a:ext cx="1011578" cy="1012044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11599775" y="11189191"/>
            <a:ext cx="1709780" cy="792578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99778" y="11354222"/>
            <a:ext cx="323607" cy="468965"/>
          </a:xfrm>
          <a:prstGeom prst="rect">
            <a:avLst/>
          </a:prstGeom>
        </p:spPr>
      </p:pic>
      <p:pic>
        <p:nvPicPr>
          <p:cNvPr id="11" name="Image 6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94878" y="11365003"/>
            <a:ext cx="75254" cy="447356"/>
          </a:xfrm>
          <a:prstGeom prst="rect">
            <a:avLst/>
          </a:prstGeom>
        </p:spPr>
      </p:pic>
      <p:pic>
        <p:nvPicPr>
          <p:cNvPr id="12" name="Image 7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89683" y="11212017"/>
            <a:ext cx="85671" cy="78097"/>
          </a:xfrm>
          <a:prstGeom prst="rect">
            <a:avLst/>
          </a:prstGeom>
        </p:spPr>
      </p:pic>
      <p:pic>
        <p:nvPicPr>
          <p:cNvPr id="13" name="Image 8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149878" y="11352613"/>
            <a:ext cx="375142" cy="629157"/>
          </a:xfrm>
          <a:prstGeom prst="rect">
            <a:avLst/>
          </a:prstGeom>
        </p:spPr>
      </p:pic>
      <p:pic>
        <p:nvPicPr>
          <p:cNvPr id="14" name="Image 9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633815" y="11189190"/>
            <a:ext cx="351542" cy="623141"/>
          </a:xfrm>
          <a:prstGeom prst="rect">
            <a:avLst/>
          </a:prstGeom>
        </p:spPr>
      </p:pic>
      <p:pic>
        <p:nvPicPr>
          <p:cNvPr id="15" name="Image 10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044894" y="11236453"/>
            <a:ext cx="264661" cy="584718"/>
          </a:xfrm>
          <a:prstGeom prst="rect">
            <a:avLst/>
          </a:prstGeom>
        </p:spPr>
      </p:pic>
      <p:sp>
        <p:nvSpPr>
          <p:cNvPr id="16" name="Text 3"/>
          <p:cNvSpPr/>
          <p:nvPr/>
        </p:nvSpPr>
        <p:spPr>
          <a:xfrm>
            <a:off x="13411168" y="11072351"/>
            <a:ext cx="541934" cy="935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® </a:t>
            </a: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4"/>
          <p:cNvSpPr/>
          <p:nvPr/>
        </p:nvSpPr>
        <p:spPr>
          <a:xfrm>
            <a:off x="10072231" y="7151684"/>
            <a:ext cx="13948785" cy="3141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10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lack" pitchFamily="2" charset="77"/>
                <a:ea typeface="Satoshi Black Italic" pitchFamily="34" charset="-122"/>
                <a:cs typeface="Satoshi Black Italic" pitchFamily="34" charset="-120"/>
              </a:rPr>
              <a:t>RSight® Agentic AI for recruitment</a:t>
            </a:r>
          </a:p>
        </p:txBody>
      </p:sp>
      <p:pic>
        <p:nvPicPr>
          <p:cNvPr id="19" name="Image 11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072359" y="10180905"/>
            <a:ext cx="1066933" cy="508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D766EFF-7AF1-F750-5930-E0D611F7D0C4}"/>
              </a:ext>
            </a:extLst>
          </p:cNvPr>
          <p:cNvSpPr/>
          <p:nvPr/>
        </p:nvSpPr>
        <p:spPr>
          <a:xfrm>
            <a:off x="10072231" y="10160744"/>
            <a:ext cx="4530436" cy="2119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BB06422-B0A1-817E-C1E5-CEE4AFDE76A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49783" y="11013386"/>
            <a:ext cx="3479800" cy="123921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6C24509-146E-8852-BAA6-876F0DF54FE7}"/>
              </a:ext>
            </a:extLst>
          </p:cNvPr>
          <p:cNvSpPr txBox="1"/>
          <p:nvPr/>
        </p:nvSpPr>
        <p:spPr>
          <a:xfrm>
            <a:off x="10464400" y="11641242"/>
            <a:ext cx="12262756" cy="118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80000"/>
                  </a:srgbClr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AI Recruitment Intelligence. Human Connections.</a:t>
            </a:r>
          </a:p>
        </p:txBody>
      </p:sp>
      <p:pic>
        <p:nvPicPr>
          <p:cNvPr id="1026" name="Picture 2" descr="Viva Technology | Montréal International">
            <a:extLst>
              <a:ext uri="{FF2B5EF4-FFF2-40B4-BE49-F238E27FC236}">
                <a16:creationId xmlns:a16="http://schemas.microsoft.com/office/drawing/2014/main" id="{1F872286-A31D-31D9-D30F-B9D8315AC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892" y="44807"/>
            <a:ext cx="15622953" cy="57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E39327C-0599-A2C3-0996-5B48FE543E6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71661" y="10346727"/>
            <a:ext cx="5656578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41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3DCE4B-3DAE-9C52-BDB3-524C952D9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>
            <a:extLst>
              <a:ext uri="{FF2B5EF4-FFF2-40B4-BE49-F238E27FC236}">
                <a16:creationId xmlns:a16="http://schemas.microsoft.com/office/drawing/2014/main" id="{714E5E6B-DE7A-0189-185F-FBB288A58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350794" cy="13716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A6A6915F-768E-C481-C23F-3FE7B319D2E7}"/>
              </a:ext>
            </a:extLst>
          </p:cNvPr>
          <p:cNvSpPr/>
          <p:nvPr/>
        </p:nvSpPr>
        <p:spPr>
          <a:xfrm>
            <a:off x="812902" y="5638800"/>
            <a:ext cx="5152611" cy="2383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The</a:t>
            </a:r>
            <a:r>
              <a:rPr kumimoji="0" lang="en-US" sz="50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problems </a:t>
            </a:r>
            <a:r>
              <a:rPr kumimoji="0" lang="en-US" sz="500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our</a:t>
            </a:r>
            <a:r>
              <a:rPr kumimoji="0" lang="en-US" sz="50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clients are facing</a:t>
            </a: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3A2CD59C-9B1F-5C44-B132-E62827323AED}"/>
              </a:ext>
            </a:extLst>
          </p:cNvPr>
          <p:cNvSpPr/>
          <p:nvPr/>
        </p:nvSpPr>
        <p:spPr>
          <a:xfrm>
            <a:off x="812902" y="1765300"/>
            <a:ext cx="1011578" cy="1012044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1" descr=" ">
            <a:extLst>
              <a:ext uri="{FF2B5EF4-FFF2-40B4-BE49-F238E27FC236}">
                <a16:creationId xmlns:a16="http://schemas.microsoft.com/office/drawing/2014/main" id="{0E4D809D-3E5C-4F38-F0BA-582B239A1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02" y="1765300"/>
            <a:ext cx="1011587" cy="1012044"/>
          </a:xfrm>
          <a:prstGeom prst="rect">
            <a:avLst/>
          </a:prstGeom>
        </p:spPr>
      </p:pic>
      <p:pic>
        <p:nvPicPr>
          <p:cNvPr id="8" name="Image 4" descr=" ">
            <a:extLst>
              <a:ext uri="{FF2B5EF4-FFF2-40B4-BE49-F238E27FC236}">
                <a16:creationId xmlns:a16="http://schemas.microsoft.com/office/drawing/2014/main" id="{2234D866-A631-0D83-7B57-CFC60E711A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902" y="4521200"/>
            <a:ext cx="1066933" cy="50800"/>
          </a:xfrm>
          <a:prstGeom prst="rect">
            <a:avLst/>
          </a:prstGeom>
        </p:spPr>
      </p:pic>
      <p:pic>
        <p:nvPicPr>
          <p:cNvPr id="11" name="Image 6" descr=" ">
            <a:extLst>
              <a:ext uri="{FF2B5EF4-FFF2-40B4-BE49-F238E27FC236}">
                <a16:creationId xmlns:a16="http://schemas.microsoft.com/office/drawing/2014/main" id="{F81C25A1-7C5A-D774-7A24-0340739AC9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91645" y="8288762"/>
            <a:ext cx="372787" cy="372959"/>
          </a:xfrm>
          <a:prstGeom prst="rect">
            <a:avLst/>
          </a:prstGeom>
        </p:spPr>
      </p:pic>
      <p:pic>
        <p:nvPicPr>
          <p:cNvPr id="12" name="Image 7" descr=" ">
            <a:extLst>
              <a:ext uri="{FF2B5EF4-FFF2-40B4-BE49-F238E27FC236}">
                <a16:creationId xmlns:a16="http://schemas.microsoft.com/office/drawing/2014/main" id="{73456A7D-2DF8-08C1-5AC1-21CDADAA78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77131" y="6371061"/>
            <a:ext cx="372787" cy="372959"/>
          </a:xfrm>
          <a:prstGeom prst="rect">
            <a:avLst/>
          </a:prstGeom>
        </p:spPr>
      </p:pic>
      <p:pic>
        <p:nvPicPr>
          <p:cNvPr id="16" name="Image 11" descr=" ">
            <a:extLst>
              <a:ext uri="{FF2B5EF4-FFF2-40B4-BE49-F238E27FC236}">
                <a16:creationId xmlns:a16="http://schemas.microsoft.com/office/drawing/2014/main" id="{BE376AE9-E707-0EC7-F673-AAEB05FAD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56153" y="8771362"/>
            <a:ext cx="372787" cy="372959"/>
          </a:xfrm>
          <a:prstGeom prst="rect">
            <a:avLst/>
          </a:prstGeom>
        </p:spPr>
      </p:pic>
      <p:pic>
        <p:nvPicPr>
          <p:cNvPr id="17" name="Image 12" descr=" ">
            <a:extLst>
              <a:ext uri="{FF2B5EF4-FFF2-40B4-BE49-F238E27FC236}">
                <a16:creationId xmlns:a16="http://schemas.microsoft.com/office/drawing/2014/main" id="{F54FE5B9-2DD4-1923-61F2-8A055F850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3286" y="8771362"/>
            <a:ext cx="372787" cy="372959"/>
          </a:xfrm>
          <a:prstGeom prst="rect">
            <a:avLst/>
          </a:prstGeom>
        </p:spPr>
      </p:pic>
      <p:sp>
        <p:nvSpPr>
          <p:cNvPr id="88" name="ZoneTexte 87">
            <a:extLst>
              <a:ext uri="{FF2B5EF4-FFF2-40B4-BE49-F238E27FC236}">
                <a16:creationId xmlns:a16="http://schemas.microsoft.com/office/drawing/2014/main" id="{4D0FFA3E-BC4E-DCA4-7CE8-7355EC98748E}"/>
              </a:ext>
            </a:extLst>
          </p:cNvPr>
          <p:cNvSpPr txBox="1"/>
          <p:nvPr/>
        </p:nvSpPr>
        <p:spPr>
          <a:xfrm>
            <a:off x="22556790" y="13124335"/>
            <a:ext cx="182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80000"/>
                  </a:srgbClr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Confidential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0A9E1">
                  <a:alpha val="80000"/>
                </a:srgbClr>
              </a:solidFill>
              <a:effectLst/>
              <a:uLnTx/>
              <a:uFillTx/>
              <a:latin typeface="Satoshi Medium" pitchFamily="34" charset="0"/>
              <a:ea typeface="+mn-ea"/>
              <a:cs typeface="+mn-cs"/>
            </a:endParaRPr>
          </a:p>
        </p:txBody>
      </p:sp>
      <p:pic>
        <p:nvPicPr>
          <p:cNvPr id="75" name="Image 5" descr=" ">
            <a:extLst>
              <a:ext uri="{FF2B5EF4-FFF2-40B4-BE49-F238E27FC236}">
                <a16:creationId xmlns:a16="http://schemas.microsoft.com/office/drawing/2014/main" id="{61D89D00-A7DA-5CE0-8E55-545E22962B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3376" y="0"/>
            <a:ext cx="17896537" cy="13716000"/>
          </a:xfrm>
          <a:prstGeom prst="rect">
            <a:avLst/>
          </a:prstGeom>
        </p:spPr>
      </p:pic>
      <p:pic>
        <p:nvPicPr>
          <p:cNvPr id="76" name="Image 1" descr="Une image contenant Visage humain, habits, personne, sourire&#10;&#10;Description générée automatiquement">
            <a:extLst>
              <a:ext uri="{FF2B5EF4-FFF2-40B4-BE49-F238E27FC236}">
                <a16:creationId xmlns:a16="http://schemas.microsoft.com/office/drawing/2014/main" id="{E40D0F63-D395-C5D7-516B-8D30BB0DE9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77827"/>
            <a:ext cx="6210170" cy="34932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4" name="Text 2">
            <a:extLst>
              <a:ext uri="{FF2B5EF4-FFF2-40B4-BE49-F238E27FC236}">
                <a16:creationId xmlns:a16="http://schemas.microsoft.com/office/drawing/2014/main" id="{06E8C59F-954C-7721-657B-113504134267}"/>
              </a:ext>
            </a:extLst>
          </p:cNvPr>
          <p:cNvSpPr/>
          <p:nvPr/>
        </p:nvSpPr>
        <p:spPr>
          <a:xfrm>
            <a:off x="7778909" y="11217754"/>
            <a:ext cx="16171045" cy="1083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600" b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RSight® </a:t>
            </a:r>
            <a:r>
              <a:rPr lang="en-US" sz="6600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is addressing all these challenges.</a:t>
            </a:r>
            <a:endParaRPr lang="en-US" sz="6600">
              <a:solidFill>
                <a:schemeClr val="bg1"/>
              </a:solidFill>
            </a:endParaRPr>
          </a:p>
        </p:txBody>
      </p:sp>
      <p:sp>
        <p:nvSpPr>
          <p:cNvPr id="46" name="Google Shape;88;p6">
            <a:extLst>
              <a:ext uri="{FF2B5EF4-FFF2-40B4-BE49-F238E27FC236}">
                <a16:creationId xmlns:a16="http://schemas.microsoft.com/office/drawing/2014/main" id="{6542E74A-AE89-5144-C6D1-4EBDCE6024E1}"/>
              </a:ext>
            </a:extLst>
          </p:cNvPr>
          <p:cNvSpPr txBox="1"/>
          <p:nvPr/>
        </p:nvSpPr>
        <p:spPr>
          <a:xfrm>
            <a:off x="7454256" y="2026511"/>
            <a:ext cx="14618536" cy="9607944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FF9F1F"/>
              </a:buClr>
              <a:buSzPts val="1600"/>
            </a:pPr>
            <a:r>
              <a:rPr lang="en-US" sz="4800" b="1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150 billions € p/a: </a:t>
            </a:r>
          </a:p>
          <a:p>
            <a:pPr algn="ctr">
              <a:buClr>
                <a:srgbClr val="FF9F1F"/>
              </a:buClr>
              <a:buSzPts val="1600"/>
            </a:pPr>
            <a:r>
              <a:rPr lang="en-US" sz="4800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poor hiring decisions cost on a global scale</a:t>
            </a:r>
          </a:p>
          <a:p>
            <a:pPr algn="ctr">
              <a:buClr>
                <a:srgbClr val="FF9F1F"/>
              </a:buClr>
              <a:buSzPts val="1600"/>
            </a:pPr>
            <a:endParaRPr lang="en-US" sz="4800" i="1">
              <a:solidFill>
                <a:schemeClr val="bg1"/>
              </a:solidFill>
              <a:latin typeface="Satoshi Regular" pitchFamily="34" charset="0"/>
              <a:ea typeface="Satoshi Regular" pitchFamily="34" charset="-122"/>
              <a:sym typeface="Nunito Sans"/>
            </a:endParaRPr>
          </a:p>
          <a:p>
            <a:pPr algn="ctr">
              <a:buClr>
                <a:srgbClr val="FF9F1F"/>
              </a:buClr>
              <a:buSzPts val="1600"/>
            </a:pPr>
            <a:r>
              <a:rPr lang="en-US" sz="4800" b="1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45% of companies:</a:t>
            </a:r>
          </a:p>
          <a:p>
            <a:pPr algn="ctr">
              <a:buClr>
                <a:srgbClr val="FF9F1F"/>
              </a:buClr>
              <a:buSzPts val="1600"/>
            </a:pPr>
            <a:r>
              <a:rPr lang="en-US" sz="4800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say they </a:t>
            </a:r>
            <a:r>
              <a:rPr lang="en-US" sz="4800" b="1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can’t find </a:t>
            </a:r>
            <a:r>
              <a:rPr lang="en-US" sz="4800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the skills they need</a:t>
            </a:r>
          </a:p>
          <a:p>
            <a:pPr algn="ctr">
              <a:buClr>
                <a:srgbClr val="FF9F1F"/>
              </a:buClr>
              <a:buSzPts val="1600"/>
            </a:pPr>
            <a:endParaRPr lang="en-US" sz="4800" i="1">
              <a:solidFill>
                <a:schemeClr val="bg1"/>
              </a:solidFill>
              <a:latin typeface="Satoshi Regular" pitchFamily="34" charset="0"/>
              <a:ea typeface="Satoshi Regular" pitchFamily="34" charset="-122"/>
              <a:sym typeface="Nunito Sans"/>
            </a:endParaRPr>
          </a:p>
          <a:p>
            <a:pPr algn="ctr">
              <a:buClr>
                <a:srgbClr val="FF9F1F"/>
              </a:buClr>
              <a:buSzPts val="1600"/>
            </a:pPr>
            <a:r>
              <a:rPr lang="en-US" sz="4800" b="1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39</a:t>
            </a:r>
            <a:r>
              <a:rPr lang="en-US" sz="4000" b="1" i="1"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</a:t>
            </a:r>
            <a:r>
              <a:rPr lang="en-US" sz="4800" b="1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days: </a:t>
            </a:r>
          </a:p>
          <a:p>
            <a:pPr algn="ctr">
              <a:buClr>
                <a:srgbClr val="FF9F1F"/>
              </a:buClr>
              <a:buSzPts val="1600"/>
            </a:pPr>
            <a:r>
              <a:rPr lang="en-US" sz="4800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average </a:t>
            </a:r>
            <a:r>
              <a:rPr lang="en-US" sz="4800" b="1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time-to-hire</a:t>
            </a:r>
            <a:r>
              <a:rPr lang="en-US" sz="4800" i="1">
                <a:solidFill>
                  <a:schemeClr val="bg1"/>
                </a:solidFill>
                <a:latin typeface="Satoshi Regular" pitchFamily="34" charset="0"/>
                <a:ea typeface="Satoshi Regular" pitchFamily="34" charset="-122"/>
                <a:sym typeface="Nunito Sans"/>
              </a:rPr>
              <a:t> an employee</a:t>
            </a:r>
          </a:p>
          <a:p>
            <a:pPr algn="ctr">
              <a:buClr>
                <a:srgbClr val="FF9F1F"/>
              </a:buClr>
              <a:buSzPts val="1600"/>
            </a:pPr>
            <a:endParaRPr lang="en-US" sz="4800" i="1">
              <a:solidFill>
                <a:schemeClr val="bg1"/>
              </a:solidFill>
              <a:latin typeface="Satoshi Regular" pitchFamily="34" charset="0"/>
              <a:ea typeface="Satoshi Regular" pitchFamily="34" charset="-122"/>
              <a:sym typeface="Nunito Sans"/>
            </a:endParaRPr>
          </a:p>
        </p:txBody>
      </p:sp>
    </p:spTree>
    <p:extLst>
      <p:ext uri="{BB962C8B-B14F-4D97-AF65-F5344CB8AC3E}">
        <p14:creationId xmlns:p14="http://schemas.microsoft.com/office/powerpoint/2010/main" val="172399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490511" cy="13716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902" y="1765300"/>
            <a:ext cx="1011578" cy="1012044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02" y="1765300"/>
            <a:ext cx="1011578" cy="1012044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902" y="4521200"/>
            <a:ext cx="1066933" cy="50800"/>
          </a:xfrm>
          <a:prstGeom prst="rect">
            <a:avLst/>
          </a:prstGeom>
        </p:spPr>
      </p:pic>
      <p:pic>
        <p:nvPicPr>
          <p:cNvPr id="9" name="Image 5" descr=" 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0808" y="28222"/>
            <a:ext cx="17896537" cy="13716000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7062083" y="3886200"/>
            <a:ext cx="14445939" cy="1083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RSight®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is an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Artificial Intelligence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(AI)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 who assists organizations to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find the right Talents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with an unseen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simplicity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and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cost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.​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3"/>
          <p:cNvSpPr/>
          <p:nvPr/>
        </p:nvSpPr>
        <p:spPr>
          <a:xfrm>
            <a:off x="7062083" y="1968500"/>
            <a:ext cx="14327391" cy="1511300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4"/>
          <p:cNvSpPr/>
          <p:nvPr/>
        </p:nvSpPr>
        <p:spPr>
          <a:xfrm>
            <a:off x="7062083" y="1968500"/>
            <a:ext cx="1676610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WHAT</a:t>
            </a: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5"/>
          <p:cNvSpPr/>
          <p:nvPr/>
        </p:nvSpPr>
        <p:spPr>
          <a:xfrm>
            <a:off x="7062083" y="2489200"/>
            <a:ext cx="15851705" cy="1236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IS “RSight® 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lack" pitchFamily="2" charset="77"/>
                <a:ea typeface="Satoshi Black Italic" pitchFamily="34" charset="-122"/>
                <a:cs typeface="Satoshi Black Italic" pitchFamily="34" charset="-120"/>
              </a:rPr>
              <a:t>Agentic AI</a:t>
            </a:r>
            <a:r>
              <a:rPr kumimoji="0" lang="en-US" sz="5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”?</a:t>
            </a:r>
            <a:endParaRPr kumimoji="0" lang="en-US" sz="5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6"/>
          <p:cNvSpPr/>
          <p:nvPr/>
        </p:nvSpPr>
        <p:spPr>
          <a:xfrm>
            <a:off x="7062083" y="8204200"/>
            <a:ext cx="14445939" cy="1083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Our Agentic AI supports your team and provides you continuously with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Talents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 who :​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7"/>
          <p:cNvSpPr/>
          <p:nvPr/>
        </p:nvSpPr>
        <p:spPr>
          <a:xfrm>
            <a:off x="7062083" y="6286500"/>
            <a:ext cx="5283860" cy="1511300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062083" y="6286500"/>
            <a:ext cx="1676610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WHAT</a:t>
            </a:r>
            <a:endParaRPr kumimoji="0" lang="en-US" sz="4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9"/>
          <p:cNvSpPr/>
          <p:nvPr/>
        </p:nvSpPr>
        <p:spPr>
          <a:xfrm>
            <a:off x="7062083" y="6807200"/>
            <a:ext cx="5529424" cy="1236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DO YOU GET?</a:t>
            </a:r>
            <a:endParaRPr kumimoji="0" lang="en-US" sz="5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7062083" y="8960228"/>
            <a:ext cx="7783470" cy="24917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59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are </a:t>
            </a:r>
            <a:r>
              <a:rPr kumimoji="0" lang="en-US" sz="2459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screened</a:t>
            </a:r>
            <a:r>
              <a:rPr kumimoji="0" lang="en-US" sz="2459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 and </a:t>
            </a:r>
            <a:r>
              <a:rPr kumimoji="0" lang="en-US" sz="2459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qualified</a:t>
            </a:r>
            <a:r>
              <a:rPr kumimoji="0" lang="en-US" sz="2459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​</a:t>
            </a:r>
            <a:endParaRPr kumimoji="0" lang="en-US" sz="245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59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match</a:t>
            </a:r>
            <a:r>
              <a:rPr kumimoji="0" lang="en-US" sz="2459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 your recruitment request expectations​</a:t>
            </a:r>
            <a:endParaRPr kumimoji="0" lang="en-US" sz="245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59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and </a:t>
            </a:r>
            <a:r>
              <a:rPr kumimoji="0" lang="en-US" sz="2459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consider</a:t>
            </a:r>
            <a:r>
              <a:rPr kumimoji="0" lang="en-US" sz="2459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 to be recruited </a:t>
            </a:r>
            <a:r>
              <a:rPr kumimoji="0" lang="en-US" sz="2459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by your organization</a:t>
            </a:r>
            <a:endParaRPr kumimoji="0" lang="en-US" sz="245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49E2743D-EE71-572A-6E7C-E2C2C3BAA799}"/>
              </a:ext>
            </a:extLst>
          </p:cNvPr>
          <p:cNvSpPr/>
          <p:nvPr/>
        </p:nvSpPr>
        <p:spPr>
          <a:xfrm>
            <a:off x="812902" y="6553200"/>
            <a:ext cx="4314306" cy="1430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Medium" pitchFamily="50" charset="0"/>
                <a:ea typeface="Satoshi Bold" pitchFamily="34" charset="-122"/>
                <a:cs typeface="Satoshi Bold" pitchFamily="34" charset="-120"/>
              </a:rPr>
              <a:t>Artificial Intelligence</a:t>
            </a: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toshi Medium" pitchFamily="50" charset="0"/>
              <a:ea typeface="+mn-ea"/>
              <a:cs typeface="+mn-cs"/>
            </a:endParaRPr>
          </a:p>
        </p:txBody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0B62B113-B775-B6EB-240C-FED1661F5102}"/>
              </a:ext>
            </a:extLst>
          </p:cNvPr>
          <p:cNvSpPr/>
          <p:nvPr/>
        </p:nvSpPr>
        <p:spPr>
          <a:xfrm>
            <a:off x="812902" y="5638800"/>
            <a:ext cx="4990737" cy="570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77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RSight®</a:t>
            </a:r>
            <a:endParaRPr kumimoji="0" lang="en-US" sz="26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E5CA0AB-E9B9-72DA-CF46-40C8EEDBD637}"/>
              </a:ext>
            </a:extLst>
          </p:cNvPr>
          <p:cNvSpPr txBox="1"/>
          <p:nvPr/>
        </p:nvSpPr>
        <p:spPr>
          <a:xfrm>
            <a:off x="726270" y="8085540"/>
            <a:ext cx="524422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Driven by people. Powered by purposes. Elevated through innovation.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53688D-7D7A-DB04-0C89-01356CDBB983}"/>
              </a:ext>
            </a:extLst>
          </p:cNvPr>
          <p:cNvSpPr txBox="1"/>
          <p:nvPr/>
        </p:nvSpPr>
        <p:spPr>
          <a:xfrm>
            <a:off x="7146656" y="13124335"/>
            <a:ext cx="2885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80000"/>
                  </a:srgbClr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© 2025 RSight®</a:t>
            </a:r>
          </a:p>
        </p:txBody>
      </p:sp>
      <p:pic>
        <p:nvPicPr>
          <p:cNvPr id="6" name="Picture 5" descr="A blue and white bubble&#10;&#10;AI-generated content may be incorrect.">
            <a:extLst>
              <a:ext uri="{FF2B5EF4-FFF2-40B4-BE49-F238E27FC236}">
                <a16:creationId xmlns:a16="http://schemas.microsoft.com/office/drawing/2014/main" id="{C8360BEE-16BE-8E46-6CCA-931E50EBEA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4790960">
            <a:off x="18221298" y="-2974712"/>
            <a:ext cx="9914978" cy="837329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970BFCDD-AA81-1A11-A126-24E3D7340F6D}"/>
              </a:ext>
            </a:extLst>
          </p:cNvPr>
          <p:cNvSpPr/>
          <p:nvPr/>
        </p:nvSpPr>
        <p:spPr>
          <a:xfrm>
            <a:off x="6351376" y="0"/>
            <a:ext cx="18032996" cy="13716000"/>
          </a:xfrm>
          <a:prstGeom prst="rect">
            <a:avLst/>
          </a:prstGeom>
          <a:solidFill>
            <a:srgbClr val="30A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" y="684"/>
            <a:ext cx="6350161" cy="137146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8486" y="4511566"/>
            <a:ext cx="5152098" cy="3221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5700"/>
              </a:lnSpc>
              <a:defRPr/>
            </a:pPr>
            <a:r>
              <a:rPr lang="en-GB" sz="5794" b="1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RSight® AI</a:t>
            </a:r>
          </a:p>
          <a:p>
            <a:pPr defTabSz="914289">
              <a:lnSpc>
                <a:spcPts val="5700"/>
              </a:lnSpc>
              <a:defRPr/>
            </a:pPr>
            <a:r>
              <a:rPr lang="en-US" sz="5794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</a:rPr>
              <a:t>key facts</a:t>
            </a:r>
            <a:endParaRPr lang="en-US" sz="579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14037" y="1765807"/>
            <a:ext cx="1011478" cy="1011943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5" name="Image 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38" y="1765807"/>
            <a:ext cx="1011486" cy="1011943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8487" y="3213475"/>
            <a:ext cx="1066826" cy="50795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4036" y="8267560"/>
            <a:ext cx="5293876" cy="39704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3839"/>
              </a:lnSpc>
              <a:defRPr/>
            </a:pPr>
            <a:r>
              <a:rPr lang="en-GB" sz="2600">
                <a:solidFill>
                  <a:srgbClr val="30A9E1"/>
                </a:solidFill>
                <a:latin typeface="Satoshi Medium" pitchFamily="34" charset="0"/>
                <a:ea typeface="Satoshi Medium" pitchFamily="34" charset="-122"/>
              </a:rPr>
              <a:t>RSight® </a:t>
            </a:r>
            <a:r>
              <a:rPr lang="en-US" sz="2600">
                <a:solidFill>
                  <a:srgbClr val="30A9E1"/>
                </a:solidFill>
                <a:latin typeface="Satoshi Medium" pitchFamily="34" charset="0"/>
                <a:ea typeface="Satoshi Medium" pitchFamily="34" charset="-122"/>
              </a:rPr>
              <a:t>current client's footprint:</a:t>
            </a:r>
          </a:p>
          <a:p>
            <a:pPr defTabSz="914289">
              <a:lnSpc>
                <a:spcPts val="3839"/>
              </a:lnSpc>
              <a:defRPr/>
            </a:pPr>
            <a:r>
              <a:rPr lang="en-US" sz="2600">
                <a:solidFill>
                  <a:srgbClr val="30A9E1"/>
                </a:solidFill>
                <a:latin typeface="Satoshi Medium" pitchFamily="34" charset="0"/>
                <a:ea typeface="Satoshi Medium" pitchFamily="34" charset="-122"/>
              </a:rPr>
              <a:t>from 2 to 500.000 employees, 3 belonging to the CAC40</a:t>
            </a:r>
          </a:p>
        </p:txBody>
      </p:sp>
      <p:sp>
        <p:nvSpPr>
          <p:cNvPr id="19" name="Shape 3"/>
          <p:cNvSpPr/>
          <p:nvPr/>
        </p:nvSpPr>
        <p:spPr>
          <a:xfrm>
            <a:off x="8225431" y="543109"/>
            <a:ext cx="4743557" cy="12618473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4"/>
          <p:cNvSpPr/>
          <p:nvPr/>
        </p:nvSpPr>
        <p:spPr>
          <a:xfrm>
            <a:off x="8225432" y="399678"/>
            <a:ext cx="4715821" cy="1953834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5"/>
          <p:cNvSpPr/>
          <p:nvPr/>
        </p:nvSpPr>
        <p:spPr>
          <a:xfrm>
            <a:off x="8225432" y="399678"/>
            <a:ext cx="4715821" cy="656217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6"/>
          <p:cNvSpPr/>
          <p:nvPr/>
        </p:nvSpPr>
        <p:spPr>
          <a:xfrm>
            <a:off x="8225432" y="399678"/>
            <a:ext cx="4715821" cy="656217"/>
          </a:xfrm>
          <a:prstGeom prst="roundRect">
            <a:avLst>
              <a:gd name="adj" fmla="val 11146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7"/>
          <p:cNvSpPr/>
          <p:nvPr/>
        </p:nvSpPr>
        <p:spPr>
          <a:xfrm>
            <a:off x="8417332" y="532043"/>
            <a:ext cx="3753503" cy="451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898"/>
              </a:lnSpc>
              <a:defRPr/>
            </a:pPr>
            <a:r>
              <a:rPr lang="fr-FR" sz="1963" b="1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RSight® </a:t>
            </a:r>
            <a:r>
              <a:rPr lang="en-US" sz="1963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geographic coverage :</a:t>
            </a:r>
            <a:endParaRPr lang="en-US" sz="1963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Shape 8"/>
          <p:cNvSpPr/>
          <p:nvPr/>
        </p:nvSpPr>
        <p:spPr>
          <a:xfrm>
            <a:off x="8225432" y="1130684"/>
            <a:ext cx="4715821" cy="1222827"/>
          </a:xfrm>
          <a:prstGeom prst="roundRect">
            <a:avLst>
              <a:gd name="adj" fmla="val 5982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9"/>
          <p:cNvSpPr/>
          <p:nvPr/>
        </p:nvSpPr>
        <p:spPr>
          <a:xfrm>
            <a:off x="8369427" y="1274662"/>
            <a:ext cx="3968850" cy="934874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10"/>
          <p:cNvSpPr/>
          <p:nvPr/>
        </p:nvSpPr>
        <p:spPr>
          <a:xfrm>
            <a:off x="8371459" y="1279510"/>
            <a:ext cx="4463310" cy="983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406"/>
              </a:lnSpc>
              <a:defRPr/>
            </a:pPr>
            <a:r>
              <a:rPr lang="en-US" sz="1630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Our clients can recruit in 200+ countries and territories worldwide</a:t>
            </a:r>
          </a:p>
          <a:p>
            <a:pPr defTabSz="914289">
              <a:lnSpc>
                <a:spcPts val="2406"/>
              </a:lnSpc>
              <a:defRPr/>
            </a:pPr>
            <a:r>
              <a:rPr lang="en-US" sz="1630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They already recruited in 19+ countries</a:t>
            </a:r>
            <a:endParaRPr lang="en-US" sz="16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Shape 11"/>
          <p:cNvSpPr/>
          <p:nvPr/>
        </p:nvSpPr>
        <p:spPr>
          <a:xfrm>
            <a:off x="8225431" y="2771004"/>
            <a:ext cx="4743557" cy="3290757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12"/>
          <p:cNvSpPr/>
          <p:nvPr/>
        </p:nvSpPr>
        <p:spPr>
          <a:xfrm>
            <a:off x="11303324" y="3522323"/>
            <a:ext cx="1637938" cy="1232799"/>
          </a:xfrm>
          <a:prstGeom prst="roundRect">
            <a:avLst>
              <a:gd name="adj" fmla="val 4450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Shape 13"/>
          <p:cNvSpPr/>
          <p:nvPr/>
        </p:nvSpPr>
        <p:spPr>
          <a:xfrm>
            <a:off x="11753986" y="3757074"/>
            <a:ext cx="736619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14"/>
          <p:cNvSpPr/>
          <p:nvPr/>
        </p:nvSpPr>
        <p:spPr>
          <a:xfrm>
            <a:off x="11661635" y="3568329"/>
            <a:ext cx="921322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50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15"/>
          <p:cNvSpPr/>
          <p:nvPr/>
        </p:nvSpPr>
        <p:spPr>
          <a:xfrm>
            <a:off x="11575492" y="3817212"/>
            <a:ext cx="208702" cy="373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2406"/>
              </a:lnSpc>
              <a:defRPr/>
            </a:pPr>
            <a:r>
              <a:rPr lang="en-US" sz="163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+</a:t>
            </a:r>
            <a:endParaRPr lang="en-US" sz="16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16"/>
          <p:cNvSpPr/>
          <p:nvPr/>
        </p:nvSpPr>
        <p:spPr>
          <a:xfrm>
            <a:off x="11600335" y="4264293"/>
            <a:ext cx="1043921" cy="358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2302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Languages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Shape 17"/>
          <p:cNvSpPr/>
          <p:nvPr/>
        </p:nvSpPr>
        <p:spPr>
          <a:xfrm>
            <a:off x="11303324" y="4827110"/>
            <a:ext cx="1637938" cy="1232799"/>
          </a:xfrm>
          <a:prstGeom prst="roundRect">
            <a:avLst>
              <a:gd name="adj" fmla="val 4450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Shape 18"/>
          <p:cNvSpPr/>
          <p:nvPr/>
        </p:nvSpPr>
        <p:spPr>
          <a:xfrm>
            <a:off x="11633333" y="5243891"/>
            <a:ext cx="977925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Text 19"/>
          <p:cNvSpPr/>
          <p:nvPr/>
        </p:nvSpPr>
        <p:spPr>
          <a:xfrm>
            <a:off x="11575481" y="5207531"/>
            <a:ext cx="1093629" cy="62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4036"/>
              </a:lnSpc>
              <a:defRPr/>
            </a:pPr>
            <a:r>
              <a:rPr lang="en-US" sz="273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24 / 7</a:t>
            </a:r>
            <a:endParaRPr lang="en-US" sz="273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Shape 20"/>
          <p:cNvSpPr/>
          <p:nvPr/>
        </p:nvSpPr>
        <p:spPr>
          <a:xfrm>
            <a:off x="8225431" y="3522323"/>
            <a:ext cx="3010811" cy="2537587"/>
          </a:xfrm>
          <a:prstGeom prst="roundRect">
            <a:avLst>
              <a:gd name="adj" fmla="val 2162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Text 21"/>
          <p:cNvSpPr/>
          <p:nvPr/>
        </p:nvSpPr>
        <p:spPr>
          <a:xfrm>
            <a:off x="8424202" y="3735991"/>
            <a:ext cx="2656174" cy="319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406"/>
              </a:lnSpc>
              <a:defRPr/>
            </a:pPr>
            <a:r>
              <a:rPr lang="en-US" sz="1630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Connectors to 100+ ATS / HRIS like:</a:t>
            </a:r>
            <a:endParaRPr lang="en-US" sz="16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Shape 26"/>
          <p:cNvSpPr/>
          <p:nvPr/>
        </p:nvSpPr>
        <p:spPr>
          <a:xfrm>
            <a:off x="8225432" y="2771005"/>
            <a:ext cx="4715821" cy="656217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Shape 27"/>
          <p:cNvSpPr/>
          <p:nvPr/>
        </p:nvSpPr>
        <p:spPr>
          <a:xfrm>
            <a:off x="8225432" y="2771005"/>
            <a:ext cx="4715821" cy="656217"/>
          </a:xfrm>
          <a:prstGeom prst="roundRect">
            <a:avLst>
              <a:gd name="adj" fmla="val 8360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Text 28"/>
          <p:cNvSpPr/>
          <p:nvPr/>
        </p:nvSpPr>
        <p:spPr>
          <a:xfrm>
            <a:off x="8369425" y="2914983"/>
            <a:ext cx="4571827" cy="436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898"/>
              </a:lnSpc>
              <a:defRPr/>
            </a:pPr>
            <a:r>
              <a:rPr lang="en-GB" sz="1963" b="1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RSight® main characteristics</a:t>
            </a:r>
            <a:endParaRPr lang="en-US" sz="1963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Shape 29"/>
          <p:cNvSpPr/>
          <p:nvPr/>
        </p:nvSpPr>
        <p:spPr>
          <a:xfrm>
            <a:off x="8225431" y="6909551"/>
            <a:ext cx="4743557" cy="6252031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Shape 30"/>
          <p:cNvSpPr/>
          <p:nvPr/>
        </p:nvSpPr>
        <p:spPr>
          <a:xfrm>
            <a:off x="8225431" y="6640616"/>
            <a:ext cx="4743557" cy="656217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Shape 31"/>
          <p:cNvSpPr/>
          <p:nvPr/>
        </p:nvSpPr>
        <p:spPr>
          <a:xfrm>
            <a:off x="8225418" y="8503642"/>
            <a:ext cx="4743557" cy="656217"/>
          </a:xfrm>
          <a:prstGeom prst="roundRect">
            <a:avLst>
              <a:gd name="adj" fmla="val 11146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Text 32"/>
          <p:cNvSpPr/>
          <p:nvPr/>
        </p:nvSpPr>
        <p:spPr>
          <a:xfrm>
            <a:off x="8369413" y="8647618"/>
            <a:ext cx="3385194" cy="451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898"/>
              </a:lnSpc>
              <a:defRPr/>
            </a:pPr>
            <a:r>
              <a:rPr lang="en-US" sz="1963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Our </a:t>
            </a:r>
            <a:r>
              <a:rPr lang="en-US" sz="1963" b="1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AI Recruitment </a:t>
            </a:r>
            <a:r>
              <a:rPr lang="en-US" sz="1963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metrics :</a:t>
            </a:r>
            <a:endParaRPr lang="en-US" sz="1963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Shape 33"/>
          <p:cNvSpPr/>
          <p:nvPr/>
        </p:nvSpPr>
        <p:spPr>
          <a:xfrm>
            <a:off x="8225431" y="7665487"/>
            <a:ext cx="4743557" cy="4084547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Shape 34"/>
          <p:cNvSpPr/>
          <p:nvPr/>
        </p:nvSpPr>
        <p:spPr>
          <a:xfrm>
            <a:off x="8225432" y="7665487"/>
            <a:ext cx="2334379" cy="4084547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Shape 35"/>
          <p:cNvSpPr/>
          <p:nvPr/>
        </p:nvSpPr>
        <p:spPr>
          <a:xfrm>
            <a:off x="8225432" y="6141494"/>
            <a:ext cx="2334379" cy="1936153"/>
          </a:xfrm>
          <a:prstGeom prst="roundRect">
            <a:avLst>
              <a:gd name="adj" fmla="val 3485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Shape 36"/>
          <p:cNvSpPr/>
          <p:nvPr/>
        </p:nvSpPr>
        <p:spPr>
          <a:xfrm>
            <a:off x="8369426" y="6397764"/>
            <a:ext cx="1192290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Text 38"/>
          <p:cNvSpPr/>
          <p:nvPr/>
        </p:nvSpPr>
        <p:spPr>
          <a:xfrm>
            <a:off x="8555371" y="6424166"/>
            <a:ext cx="1607141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&gt;3,5K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Text 39"/>
          <p:cNvSpPr/>
          <p:nvPr/>
        </p:nvSpPr>
        <p:spPr>
          <a:xfrm>
            <a:off x="8369426" y="7120129"/>
            <a:ext cx="2034547" cy="358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2302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job-boards </a:t>
            </a:r>
          </a:p>
          <a:p>
            <a:pPr algn="ctr" defTabSz="914289">
              <a:lnSpc>
                <a:spcPts val="2302"/>
              </a:lnSpc>
              <a:defRPr/>
            </a:pPr>
            <a:r>
              <a:rPr lang="en-US" sz="1400" i="1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~40% of the </a:t>
            </a:r>
          </a:p>
          <a:p>
            <a:pPr algn="ctr" defTabSz="914289">
              <a:lnSpc>
                <a:spcPts val="2302"/>
              </a:lnSpc>
              <a:defRPr/>
            </a:pPr>
            <a:r>
              <a:rPr lang="en-US" sz="1400" i="1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proposed candidates</a:t>
            </a:r>
            <a:endParaRPr lang="en-US" sz="1400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Shape 40"/>
          <p:cNvSpPr/>
          <p:nvPr/>
        </p:nvSpPr>
        <p:spPr>
          <a:xfrm>
            <a:off x="8225432" y="9264450"/>
            <a:ext cx="2334379" cy="1316914"/>
          </a:xfrm>
          <a:prstGeom prst="roundRect">
            <a:avLst>
              <a:gd name="adj" fmla="val 3471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Shape 41"/>
          <p:cNvSpPr/>
          <p:nvPr/>
        </p:nvSpPr>
        <p:spPr>
          <a:xfrm>
            <a:off x="8369427" y="9453421"/>
            <a:ext cx="1293893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Text 42"/>
          <p:cNvSpPr/>
          <p:nvPr/>
        </p:nvSpPr>
        <p:spPr>
          <a:xfrm>
            <a:off x="8554211" y="9518649"/>
            <a:ext cx="208702" cy="373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2406"/>
              </a:lnSpc>
              <a:defRPr/>
            </a:pPr>
            <a:r>
              <a:rPr lang="en-US" sz="163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</a:t>
            </a:r>
            <a:endParaRPr lang="en-US" sz="16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Text 43"/>
          <p:cNvSpPr/>
          <p:nvPr/>
        </p:nvSpPr>
        <p:spPr>
          <a:xfrm>
            <a:off x="8427940" y="9264676"/>
            <a:ext cx="1327732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1K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Text 44"/>
          <p:cNvSpPr/>
          <p:nvPr/>
        </p:nvSpPr>
        <p:spPr>
          <a:xfrm>
            <a:off x="8369427" y="9960639"/>
            <a:ext cx="2136150" cy="497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1668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CVs approved &amp; clients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  <a:p>
            <a:pPr defTabSz="914289">
              <a:lnSpc>
                <a:spcPts val="1668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interviews scheduled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Shape 45"/>
          <p:cNvSpPr/>
          <p:nvPr/>
        </p:nvSpPr>
        <p:spPr>
          <a:xfrm>
            <a:off x="8225432" y="10653355"/>
            <a:ext cx="2334379" cy="1311829"/>
          </a:xfrm>
          <a:prstGeom prst="roundRect">
            <a:avLst>
              <a:gd name="adj" fmla="val 3485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Shape 46"/>
          <p:cNvSpPr/>
          <p:nvPr/>
        </p:nvSpPr>
        <p:spPr>
          <a:xfrm>
            <a:off x="8369426" y="10909624"/>
            <a:ext cx="1306593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3" name="Text 47"/>
          <p:cNvSpPr/>
          <p:nvPr/>
        </p:nvSpPr>
        <p:spPr>
          <a:xfrm>
            <a:off x="8334927" y="10974853"/>
            <a:ext cx="208702" cy="373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2406"/>
              </a:lnSpc>
              <a:defRPr/>
            </a:pPr>
            <a:r>
              <a:rPr lang="en-US" sz="163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</a:t>
            </a:r>
            <a:endParaRPr lang="en-US" sz="16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Text 49"/>
          <p:cNvSpPr/>
          <p:nvPr/>
        </p:nvSpPr>
        <p:spPr>
          <a:xfrm>
            <a:off x="8369426" y="11363054"/>
            <a:ext cx="2034547" cy="54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302"/>
              </a:lnSpc>
              <a:defRPr/>
            </a:pPr>
            <a:r>
              <a:rPr lang="fr-FR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</a:rPr>
              <a:t>Proposed c</a:t>
            </a: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</a:rPr>
              <a:t>andidates approved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6" name="Shape 50"/>
          <p:cNvSpPr/>
          <p:nvPr/>
        </p:nvSpPr>
        <p:spPr>
          <a:xfrm>
            <a:off x="10634622" y="7665486"/>
            <a:ext cx="2334379" cy="4079447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7" name="Shape 51"/>
          <p:cNvSpPr/>
          <p:nvPr/>
        </p:nvSpPr>
        <p:spPr>
          <a:xfrm>
            <a:off x="10634622" y="6141493"/>
            <a:ext cx="2334379" cy="1936132"/>
          </a:xfrm>
          <a:prstGeom prst="roundRect">
            <a:avLst>
              <a:gd name="adj" fmla="val 3485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8" name="Shape 52"/>
          <p:cNvSpPr/>
          <p:nvPr/>
        </p:nvSpPr>
        <p:spPr>
          <a:xfrm>
            <a:off x="10778617" y="6327914"/>
            <a:ext cx="1204990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0" name="Text 54"/>
          <p:cNvSpPr/>
          <p:nvPr/>
        </p:nvSpPr>
        <p:spPr>
          <a:xfrm>
            <a:off x="10887613" y="6426027"/>
            <a:ext cx="1389940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&gt;1B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Text 55"/>
          <p:cNvSpPr/>
          <p:nvPr/>
        </p:nvSpPr>
        <p:spPr>
          <a:xfrm>
            <a:off x="10688255" y="7157844"/>
            <a:ext cx="2204839" cy="192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289" rtl="0" eaLnBrk="1" fontAlgn="auto" latinLnBrk="0" hangingPunct="1">
              <a:lnSpc>
                <a:spcPts val="23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candidates </a:t>
            </a:r>
            <a:r>
              <a:rPr lang="en-US" sz="1400" i="1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(40+ sources)</a:t>
            </a:r>
            <a:b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</a:b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~60% of the </a:t>
            </a:r>
          </a:p>
          <a:p>
            <a:pPr marL="0" marR="0" lvl="0" indent="0" algn="ctr" defTabSz="914289" rtl="0" eaLnBrk="1" fontAlgn="auto" latinLnBrk="0" hangingPunct="1">
              <a:lnSpc>
                <a:spcPts val="23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proposed candidates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defTabSz="914289">
              <a:lnSpc>
                <a:spcPts val="1668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 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Shape 56"/>
          <p:cNvSpPr/>
          <p:nvPr/>
        </p:nvSpPr>
        <p:spPr>
          <a:xfrm>
            <a:off x="10634622" y="9264437"/>
            <a:ext cx="2334379" cy="1311829"/>
          </a:xfrm>
          <a:prstGeom prst="roundRect">
            <a:avLst>
              <a:gd name="adj" fmla="val 3485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Shape 57"/>
          <p:cNvSpPr/>
          <p:nvPr/>
        </p:nvSpPr>
        <p:spPr>
          <a:xfrm>
            <a:off x="10778618" y="9558803"/>
            <a:ext cx="1192290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7" name="Shape 61"/>
          <p:cNvSpPr/>
          <p:nvPr/>
        </p:nvSpPr>
        <p:spPr>
          <a:xfrm>
            <a:off x="10634622" y="10648253"/>
            <a:ext cx="2334379" cy="1311829"/>
          </a:xfrm>
          <a:prstGeom prst="roundRect">
            <a:avLst>
              <a:gd name="adj" fmla="val 3485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8" name="Shape 62"/>
          <p:cNvSpPr/>
          <p:nvPr/>
        </p:nvSpPr>
        <p:spPr>
          <a:xfrm>
            <a:off x="10778618" y="10942620"/>
            <a:ext cx="1192290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0" name="Text 64"/>
          <p:cNvSpPr/>
          <p:nvPr/>
        </p:nvSpPr>
        <p:spPr>
          <a:xfrm>
            <a:off x="10837131" y="10753875"/>
            <a:ext cx="1912531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100%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1" name="Text 65"/>
          <p:cNvSpPr/>
          <p:nvPr/>
        </p:nvSpPr>
        <p:spPr>
          <a:xfrm>
            <a:off x="10778618" y="11449840"/>
            <a:ext cx="1996446" cy="281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1668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GDPR and EU AI Act compliant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2" name="Shape 66"/>
          <p:cNvSpPr/>
          <p:nvPr/>
        </p:nvSpPr>
        <p:spPr>
          <a:xfrm>
            <a:off x="8225431" y="12064901"/>
            <a:ext cx="4743557" cy="1311829"/>
          </a:xfrm>
          <a:prstGeom prst="roundRect">
            <a:avLst>
              <a:gd name="adj" fmla="val 3485"/>
            </a:avLst>
          </a:prstGeom>
          <a:solidFill>
            <a:srgbClr val="FEFEFE">
              <a:alpha val="100000"/>
            </a:srgbClr>
          </a:solidFill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Shape 67"/>
          <p:cNvSpPr/>
          <p:nvPr/>
        </p:nvSpPr>
        <p:spPr>
          <a:xfrm>
            <a:off x="8741257" y="12503200"/>
            <a:ext cx="1738405" cy="435230"/>
          </a:xfrm>
          <a:prstGeom prst="rect">
            <a:avLst/>
          </a:prstGeom>
          <a:noFill/>
          <a:ln/>
        </p:spPr>
        <p:txBody>
          <a:bodyPr/>
          <a:lstStyle/>
          <a:p>
            <a:pPr defTabSz="914289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5" name="Text 69"/>
          <p:cNvSpPr/>
          <p:nvPr/>
        </p:nvSpPr>
        <p:spPr>
          <a:xfrm>
            <a:off x="8799772" y="12314455"/>
            <a:ext cx="1772243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98+%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6" name="Text 70"/>
          <p:cNvSpPr/>
          <p:nvPr/>
        </p:nvSpPr>
        <p:spPr>
          <a:xfrm>
            <a:off x="10707228" y="12466840"/>
            <a:ext cx="1811932" cy="573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1980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Customer satisfaction rate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1" name="Text 54">
            <a:extLst>
              <a:ext uri="{FF2B5EF4-FFF2-40B4-BE49-F238E27FC236}">
                <a16:creationId xmlns:a16="http://schemas.microsoft.com/office/drawing/2014/main" id="{1B54DA2A-DF7E-718D-B837-F47FF4A5575C}"/>
              </a:ext>
            </a:extLst>
          </p:cNvPr>
          <p:cNvSpPr/>
          <p:nvPr/>
        </p:nvSpPr>
        <p:spPr>
          <a:xfrm>
            <a:off x="10890913" y="9279125"/>
            <a:ext cx="1389940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50%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2" name="Text 55">
            <a:extLst>
              <a:ext uri="{FF2B5EF4-FFF2-40B4-BE49-F238E27FC236}">
                <a16:creationId xmlns:a16="http://schemas.microsoft.com/office/drawing/2014/main" id="{130DCF74-478F-0E11-4F75-EBCEB095F692}"/>
              </a:ext>
            </a:extLst>
          </p:cNvPr>
          <p:cNvSpPr/>
          <p:nvPr/>
        </p:nvSpPr>
        <p:spPr>
          <a:xfrm>
            <a:off x="10778617" y="9975088"/>
            <a:ext cx="1971045" cy="497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1668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Response rate for the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  <a:p>
            <a:pPr defTabSz="914289">
              <a:lnSpc>
                <a:spcPts val="1668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1st contact</a:t>
            </a:r>
            <a:endParaRPr lang="en-US" sz="155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3" name="Text 53">
            <a:extLst>
              <a:ext uri="{FF2B5EF4-FFF2-40B4-BE49-F238E27FC236}">
                <a16:creationId xmlns:a16="http://schemas.microsoft.com/office/drawing/2014/main" id="{2927F57A-5B50-C554-CBBC-0488776C2BD7}"/>
              </a:ext>
            </a:extLst>
          </p:cNvPr>
          <p:cNvSpPr/>
          <p:nvPr/>
        </p:nvSpPr>
        <p:spPr>
          <a:xfrm>
            <a:off x="10744117" y="9530064"/>
            <a:ext cx="208702" cy="373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2406"/>
              </a:lnSpc>
              <a:defRPr/>
            </a:pPr>
            <a:r>
              <a:rPr lang="fr-FR" sz="1630">
                <a:solidFill>
                  <a:srgbClr val="30A9E1"/>
                </a:solidFill>
                <a:latin typeface="Calibri" panose="020F0502020204030204"/>
              </a:rPr>
              <a:t>~</a:t>
            </a:r>
            <a:endParaRPr lang="en-US" sz="1630">
              <a:solidFill>
                <a:srgbClr val="30A9E1"/>
              </a:solidFill>
              <a:latin typeface="Calibri" panose="020F0502020204030204"/>
            </a:endParaRPr>
          </a:p>
        </p:txBody>
      </p:sp>
      <p:sp>
        <p:nvSpPr>
          <p:cNvPr id="7" name="Text 54">
            <a:extLst>
              <a:ext uri="{FF2B5EF4-FFF2-40B4-BE49-F238E27FC236}">
                <a16:creationId xmlns:a16="http://schemas.microsoft.com/office/drawing/2014/main" id="{5D08E4E4-D56B-165B-D3A3-1344078097FC}"/>
              </a:ext>
            </a:extLst>
          </p:cNvPr>
          <p:cNvSpPr/>
          <p:nvPr/>
        </p:nvSpPr>
        <p:spPr>
          <a:xfrm>
            <a:off x="8578127" y="10681082"/>
            <a:ext cx="1389940" cy="99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289">
              <a:lnSpc>
                <a:spcPts val="6441"/>
              </a:lnSpc>
              <a:defRPr/>
            </a:pPr>
            <a:r>
              <a:rPr lang="en-US" sz="4362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80%</a:t>
            </a:r>
            <a:endParaRPr lang="en-US" sz="4362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44C615A8-7079-DC46-0C64-77286644988D}"/>
              </a:ext>
            </a:extLst>
          </p:cNvPr>
          <p:cNvGrpSpPr/>
          <p:nvPr/>
        </p:nvGrpSpPr>
        <p:grpSpPr>
          <a:xfrm>
            <a:off x="15085663" y="1097715"/>
            <a:ext cx="7807261" cy="11520570"/>
            <a:chOff x="15085663" y="399678"/>
            <a:chExt cx="7807261" cy="11520570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54C08F21-B655-B272-D23D-955CA4BE2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85663" y="399678"/>
              <a:ext cx="7807261" cy="5592334"/>
            </a:xfrm>
            <a:prstGeom prst="roundRect">
              <a:avLst>
                <a:gd name="adj" fmla="val 3273"/>
              </a:avLst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1943B51E-AF8D-A1B7-021D-9D6D1CC6FA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85664" y="6327914"/>
              <a:ext cx="7807260" cy="5592334"/>
            </a:xfrm>
            <a:prstGeom prst="roundRect">
              <a:avLst>
                <a:gd name="adj" fmla="val 3273"/>
              </a:avLst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 39">
            <a:extLst>
              <a:ext uri="{FF2B5EF4-FFF2-40B4-BE49-F238E27FC236}">
                <a16:creationId xmlns:a16="http://schemas.microsoft.com/office/drawing/2014/main" id="{B21970DA-4992-A12B-B3DF-1671DECF7AD7}"/>
              </a:ext>
            </a:extLst>
          </p:cNvPr>
          <p:cNvSpPr/>
          <p:nvPr/>
        </p:nvSpPr>
        <p:spPr>
          <a:xfrm>
            <a:off x="8369426" y="6224613"/>
            <a:ext cx="2034547" cy="358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302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Able to post in:</a:t>
            </a:r>
            <a:endParaRPr lang="en-US" sz="1400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39">
            <a:extLst>
              <a:ext uri="{FF2B5EF4-FFF2-40B4-BE49-F238E27FC236}">
                <a16:creationId xmlns:a16="http://schemas.microsoft.com/office/drawing/2014/main" id="{A56E40F5-8B1D-5EE5-54BA-133DCD9D024F}"/>
              </a:ext>
            </a:extLst>
          </p:cNvPr>
          <p:cNvSpPr/>
          <p:nvPr/>
        </p:nvSpPr>
        <p:spPr>
          <a:xfrm>
            <a:off x="10784537" y="6224613"/>
            <a:ext cx="2034547" cy="358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289">
              <a:lnSpc>
                <a:spcPts val="2302"/>
              </a:lnSpc>
              <a:defRPr/>
            </a:pPr>
            <a:r>
              <a:rPr lang="en-US" sz="1558">
                <a:solidFill>
                  <a:srgbClr val="30A9E1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Can hunt:</a:t>
            </a:r>
            <a:endParaRPr lang="en-US" sz="1400" i="1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Graphique 17">
            <a:extLst>
              <a:ext uri="{FF2B5EF4-FFF2-40B4-BE49-F238E27FC236}">
                <a16:creationId xmlns:a16="http://schemas.microsoft.com/office/drawing/2014/main" id="{4E2867DE-347C-C29A-1EB2-9A47613D32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45637" y="4370558"/>
            <a:ext cx="479712" cy="479712"/>
          </a:xfrm>
          <a:prstGeom prst="rect">
            <a:avLst/>
          </a:prstGeom>
        </p:spPr>
      </p:pic>
      <p:pic>
        <p:nvPicPr>
          <p:cNvPr id="12" name="Graphique 49">
            <a:extLst>
              <a:ext uri="{FF2B5EF4-FFF2-40B4-BE49-F238E27FC236}">
                <a16:creationId xmlns:a16="http://schemas.microsoft.com/office/drawing/2014/main" id="{64C83A08-8E3B-1F6E-894D-C0D5676F00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72835" y="5021406"/>
            <a:ext cx="480230" cy="480230"/>
          </a:xfrm>
          <a:prstGeom prst="rect">
            <a:avLst/>
          </a:prstGeom>
        </p:spPr>
      </p:pic>
      <p:pic>
        <p:nvPicPr>
          <p:cNvPr id="13" name="Graphique 51">
            <a:extLst>
              <a:ext uri="{FF2B5EF4-FFF2-40B4-BE49-F238E27FC236}">
                <a16:creationId xmlns:a16="http://schemas.microsoft.com/office/drawing/2014/main" id="{C9A3BA70-8108-548C-B456-DBBE6626CF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932498" y="5021406"/>
            <a:ext cx="480230" cy="480230"/>
          </a:xfrm>
          <a:prstGeom prst="rect">
            <a:avLst/>
          </a:prstGeom>
        </p:spPr>
      </p:pic>
      <p:pic>
        <p:nvPicPr>
          <p:cNvPr id="14" name="Graphique 53">
            <a:extLst>
              <a:ext uri="{FF2B5EF4-FFF2-40B4-BE49-F238E27FC236}">
                <a16:creationId xmlns:a16="http://schemas.microsoft.com/office/drawing/2014/main" id="{17F2D0D9-8A9E-F53B-A4F6-04F3F01C13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01163" y="5002414"/>
            <a:ext cx="480230" cy="480230"/>
          </a:xfrm>
          <a:prstGeom prst="rect">
            <a:avLst/>
          </a:prstGeom>
        </p:spPr>
      </p:pic>
      <p:pic>
        <p:nvPicPr>
          <p:cNvPr id="16" name="Graphique 60">
            <a:extLst>
              <a:ext uri="{FF2B5EF4-FFF2-40B4-BE49-F238E27FC236}">
                <a16:creationId xmlns:a16="http://schemas.microsoft.com/office/drawing/2014/main" id="{00676F06-2488-6FE7-A77C-64640547E3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34927" y="5569440"/>
            <a:ext cx="480230" cy="480230"/>
          </a:xfrm>
          <a:prstGeom prst="rect">
            <a:avLst/>
          </a:prstGeom>
        </p:spPr>
      </p:pic>
      <p:pic>
        <p:nvPicPr>
          <p:cNvPr id="17" name="Graphique 62">
            <a:extLst>
              <a:ext uri="{FF2B5EF4-FFF2-40B4-BE49-F238E27FC236}">
                <a16:creationId xmlns:a16="http://schemas.microsoft.com/office/drawing/2014/main" id="{2A3EF95C-103E-FB08-215B-83132782B3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544823" y="5059298"/>
            <a:ext cx="480230" cy="480230"/>
          </a:xfrm>
          <a:prstGeom prst="rect">
            <a:avLst/>
          </a:prstGeom>
        </p:spPr>
      </p:pic>
      <p:pic>
        <p:nvPicPr>
          <p:cNvPr id="18" name="Graphique 64">
            <a:extLst>
              <a:ext uri="{FF2B5EF4-FFF2-40B4-BE49-F238E27FC236}">
                <a16:creationId xmlns:a16="http://schemas.microsoft.com/office/drawing/2014/main" id="{CAF626CA-56D3-343D-A00F-4B15FDCF12B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926026" y="4413467"/>
            <a:ext cx="480230" cy="480230"/>
          </a:xfrm>
          <a:prstGeom prst="rect">
            <a:avLst/>
          </a:prstGeom>
        </p:spPr>
      </p:pic>
      <p:pic>
        <p:nvPicPr>
          <p:cNvPr id="74" name="Graphique 66">
            <a:extLst>
              <a:ext uri="{FF2B5EF4-FFF2-40B4-BE49-F238E27FC236}">
                <a16:creationId xmlns:a16="http://schemas.microsoft.com/office/drawing/2014/main" id="{61F74649-B2FD-FCD9-41E9-5B3ECB7D655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062010" y="4419433"/>
            <a:ext cx="480230" cy="480230"/>
          </a:xfrm>
          <a:prstGeom prst="rect">
            <a:avLst/>
          </a:prstGeom>
        </p:spPr>
      </p:pic>
      <p:pic>
        <p:nvPicPr>
          <p:cNvPr id="75" name="Graphique 68">
            <a:extLst>
              <a:ext uri="{FF2B5EF4-FFF2-40B4-BE49-F238E27FC236}">
                <a16:creationId xmlns:a16="http://schemas.microsoft.com/office/drawing/2014/main" id="{680528DC-F3DC-6B96-86CE-2F4A8B3A962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550565" y="4424196"/>
            <a:ext cx="480230" cy="480230"/>
          </a:xfrm>
          <a:prstGeom prst="rect">
            <a:avLst/>
          </a:prstGeom>
        </p:spPr>
      </p:pic>
      <p:pic>
        <p:nvPicPr>
          <p:cNvPr id="76" name="Graphique 70">
            <a:extLst>
              <a:ext uri="{FF2B5EF4-FFF2-40B4-BE49-F238E27FC236}">
                <a16:creationId xmlns:a16="http://schemas.microsoft.com/office/drawing/2014/main" id="{F722E49F-007E-255F-6F24-EDD11B990DB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981393" y="5040226"/>
            <a:ext cx="480230" cy="480230"/>
          </a:xfrm>
          <a:prstGeom prst="rect">
            <a:avLst/>
          </a:prstGeom>
        </p:spPr>
      </p:pic>
      <p:pic>
        <p:nvPicPr>
          <p:cNvPr id="79" name="Graphique 72">
            <a:extLst>
              <a:ext uri="{FF2B5EF4-FFF2-40B4-BE49-F238E27FC236}">
                <a16:creationId xmlns:a16="http://schemas.microsoft.com/office/drawing/2014/main" id="{2B4369D6-F8D2-AD4C-5338-8D5ABF0310D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968067" y="5539838"/>
            <a:ext cx="469625" cy="469625"/>
          </a:xfrm>
          <a:prstGeom prst="rect">
            <a:avLst/>
          </a:prstGeom>
        </p:spPr>
      </p:pic>
      <p:pic>
        <p:nvPicPr>
          <p:cNvPr id="84" name="Graphique 73">
            <a:extLst>
              <a:ext uri="{FF2B5EF4-FFF2-40B4-BE49-F238E27FC236}">
                <a16:creationId xmlns:a16="http://schemas.microsoft.com/office/drawing/2014/main" id="{A696AEA7-173F-57D6-2516-4A36369877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3361" y="4368244"/>
            <a:ext cx="479712" cy="479712"/>
          </a:xfrm>
          <a:prstGeom prst="rect">
            <a:avLst/>
          </a:prstGeom>
        </p:spPr>
      </p:pic>
      <p:pic>
        <p:nvPicPr>
          <p:cNvPr id="94" name="Graphique 77">
            <a:extLst>
              <a:ext uri="{FF2B5EF4-FFF2-40B4-BE49-F238E27FC236}">
                <a16:creationId xmlns:a16="http://schemas.microsoft.com/office/drawing/2014/main" id="{A044E58F-D2B4-7D91-1A2C-D8E8431D158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582897" y="4423249"/>
            <a:ext cx="480230" cy="480230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31DEB0F9-3A16-BF4D-50A8-8D47D36F897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569804" y="5583182"/>
            <a:ext cx="342948" cy="362001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586C202B-32E9-F1C3-F941-BC430E66E7FF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927731" y="5604067"/>
            <a:ext cx="423368" cy="357216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410B0BF0-968F-CC6E-3388-63A752DBE773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639307" y="5593088"/>
            <a:ext cx="276264" cy="34294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0F7A7555-925C-4D26-2545-B2365115B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adroTexto 13">
            <a:extLst>
              <a:ext uri="{FF2B5EF4-FFF2-40B4-BE49-F238E27FC236}">
                <a16:creationId xmlns:a16="http://schemas.microsoft.com/office/drawing/2014/main" id="{D211CF11-9E22-37A4-93A4-DA6B6B2D1B1E}"/>
              </a:ext>
            </a:extLst>
          </p:cNvPr>
          <p:cNvSpPr txBox="1"/>
          <p:nvPr/>
        </p:nvSpPr>
        <p:spPr>
          <a:xfrm>
            <a:off x="1045406" y="1676401"/>
            <a:ext cx="22238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773E9C"/>
                </a:solidFill>
                <a:effectLst/>
                <a:uLnTx/>
                <a:uFillTx/>
                <a:latin typeface="Gotham Bold" panose="02000604040000020004" pitchFamily="2" charset="0"/>
                <a:ea typeface="+mn-ea"/>
                <a:cs typeface="+mn-cs"/>
              </a:rPr>
              <a:t>Traditional recruitment process</a:t>
            </a:r>
          </a:p>
        </p:txBody>
      </p:sp>
      <p:sp>
        <p:nvSpPr>
          <p:cNvPr id="102" name="CuadroTexto 36">
            <a:extLst>
              <a:ext uri="{FF2B5EF4-FFF2-40B4-BE49-F238E27FC236}">
                <a16:creationId xmlns:a16="http://schemas.microsoft.com/office/drawing/2014/main" id="{B9151A24-DA4D-842E-DF55-269E013F34E4}"/>
              </a:ext>
            </a:extLst>
          </p:cNvPr>
          <p:cNvSpPr txBox="1"/>
          <p:nvPr/>
        </p:nvSpPr>
        <p:spPr>
          <a:xfrm>
            <a:off x="1102876" y="4482146"/>
            <a:ext cx="974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What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recruiters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 and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hiring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managers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 do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8CB34535-45CE-1435-395B-8E0EB3C2AE30}"/>
              </a:ext>
            </a:extLst>
          </p:cNvPr>
          <p:cNvCxnSpPr>
            <a:cxnSpLocks/>
          </p:cNvCxnSpPr>
          <p:nvPr/>
        </p:nvCxnSpPr>
        <p:spPr>
          <a:xfrm>
            <a:off x="8578516" y="4789922"/>
            <a:ext cx="13633116" cy="0"/>
          </a:xfrm>
          <a:prstGeom prst="straightConnector1">
            <a:avLst/>
          </a:prstGeom>
          <a:ln w="19050">
            <a:solidFill>
              <a:srgbClr val="773E9C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5" name="Conector recto 44">
            <a:extLst>
              <a:ext uri="{FF2B5EF4-FFF2-40B4-BE49-F238E27FC236}">
                <a16:creationId xmlns:a16="http://schemas.microsoft.com/office/drawing/2014/main" id="{6AB7F48D-09AD-6A4E-667F-8AF27BD6EAF3}"/>
              </a:ext>
            </a:extLst>
          </p:cNvPr>
          <p:cNvCxnSpPr/>
          <p:nvPr/>
        </p:nvCxnSpPr>
        <p:spPr>
          <a:xfrm>
            <a:off x="1293902" y="3939910"/>
            <a:ext cx="1245542" cy="0"/>
          </a:xfrm>
          <a:prstGeom prst="line">
            <a:avLst/>
          </a:prstGeom>
          <a:ln w="38100" cap="rnd">
            <a:solidFill>
              <a:srgbClr val="773E9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9" name="Straight Connector 1198">
            <a:extLst>
              <a:ext uri="{FF2B5EF4-FFF2-40B4-BE49-F238E27FC236}">
                <a16:creationId xmlns:a16="http://schemas.microsoft.com/office/drawing/2014/main" id="{2FF24D1A-680E-95C5-70A3-6C0C317FE5D0}"/>
              </a:ext>
            </a:extLst>
          </p:cNvPr>
          <p:cNvCxnSpPr>
            <a:cxnSpLocks/>
          </p:cNvCxnSpPr>
          <p:nvPr/>
        </p:nvCxnSpPr>
        <p:spPr>
          <a:xfrm>
            <a:off x="4809928" y="10898144"/>
            <a:ext cx="4907550" cy="0"/>
          </a:xfrm>
          <a:prstGeom prst="line">
            <a:avLst/>
          </a:prstGeom>
          <a:ln w="9525">
            <a:solidFill>
              <a:srgbClr val="773E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0" name="Straight Connector 1199">
            <a:extLst>
              <a:ext uri="{FF2B5EF4-FFF2-40B4-BE49-F238E27FC236}">
                <a16:creationId xmlns:a16="http://schemas.microsoft.com/office/drawing/2014/main" id="{EA9A37B2-CA49-3E5B-E37D-B916834B860D}"/>
              </a:ext>
            </a:extLst>
          </p:cNvPr>
          <p:cNvCxnSpPr>
            <a:cxnSpLocks/>
            <a:stCxn id="1202" idx="3"/>
            <a:endCxn id="1258" idx="1"/>
          </p:cNvCxnSpPr>
          <p:nvPr/>
        </p:nvCxnSpPr>
        <p:spPr>
          <a:xfrm flipV="1">
            <a:off x="4867398" y="7060787"/>
            <a:ext cx="13813939" cy="98491"/>
          </a:xfrm>
          <a:prstGeom prst="line">
            <a:avLst/>
          </a:prstGeom>
          <a:ln w="9525">
            <a:solidFill>
              <a:srgbClr val="773E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1" name="Rectángulo redondeado 21">
            <a:extLst>
              <a:ext uri="{FF2B5EF4-FFF2-40B4-BE49-F238E27FC236}">
                <a16:creationId xmlns:a16="http://schemas.microsoft.com/office/drawing/2014/main" id="{4C58BCD6-60DA-98F2-9D64-C7B5FE5E0006}"/>
              </a:ext>
            </a:extLst>
          </p:cNvPr>
          <p:cNvSpPr/>
          <p:nvPr/>
        </p:nvSpPr>
        <p:spPr>
          <a:xfrm>
            <a:off x="9774948" y="5474025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2" name="Rectángulo redondeado 21">
            <a:extLst>
              <a:ext uri="{FF2B5EF4-FFF2-40B4-BE49-F238E27FC236}">
                <a16:creationId xmlns:a16="http://schemas.microsoft.com/office/drawing/2014/main" id="{D17A4AC2-B552-C254-0BFD-96811601C939}"/>
              </a:ext>
            </a:extLst>
          </p:cNvPr>
          <p:cNvSpPr/>
          <p:nvPr/>
        </p:nvSpPr>
        <p:spPr>
          <a:xfrm>
            <a:off x="1102876" y="5474025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3" name="Rectángulo redondeado 21">
            <a:extLst>
              <a:ext uri="{FF2B5EF4-FFF2-40B4-BE49-F238E27FC236}">
                <a16:creationId xmlns:a16="http://schemas.microsoft.com/office/drawing/2014/main" id="{1051687F-DD84-669A-5020-D3055BF93DBE}"/>
              </a:ext>
            </a:extLst>
          </p:cNvPr>
          <p:cNvSpPr/>
          <p:nvPr/>
        </p:nvSpPr>
        <p:spPr>
          <a:xfrm>
            <a:off x="5438912" y="5474025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4" name="Rectángulo redondeado 21">
            <a:extLst>
              <a:ext uri="{FF2B5EF4-FFF2-40B4-BE49-F238E27FC236}">
                <a16:creationId xmlns:a16="http://schemas.microsoft.com/office/drawing/2014/main" id="{2CBAD9DC-5F1B-76F9-7944-8D3AF4250FD0}"/>
              </a:ext>
            </a:extLst>
          </p:cNvPr>
          <p:cNvSpPr/>
          <p:nvPr/>
        </p:nvSpPr>
        <p:spPr>
          <a:xfrm>
            <a:off x="14110984" y="5474025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5" name="Google Shape;88;p6">
            <a:extLst>
              <a:ext uri="{FF2B5EF4-FFF2-40B4-BE49-F238E27FC236}">
                <a16:creationId xmlns:a16="http://schemas.microsoft.com/office/drawing/2014/main" id="{BDFE5DF6-1C4B-50D8-068B-65E59EE40DA7}"/>
              </a:ext>
            </a:extLst>
          </p:cNvPr>
          <p:cNvSpPr txBox="1"/>
          <p:nvPr/>
        </p:nvSpPr>
        <p:spPr>
          <a:xfrm>
            <a:off x="1439206" y="6051312"/>
            <a:ext cx="3479773" cy="221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Job requisition 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&amp;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approval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Recruitment strategy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definition</a:t>
            </a:r>
          </a:p>
        </p:txBody>
      </p:sp>
      <p:sp>
        <p:nvSpPr>
          <p:cNvPr id="1206" name="Google Shape;88;p6">
            <a:extLst>
              <a:ext uri="{FF2B5EF4-FFF2-40B4-BE49-F238E27FC236}">
                <a16:creationId xmlns:a16="http://schemas.microsoft.com/office/drawing/2014/main" id="{0E56AAF1-F15B-C189-D52C-0AB290D596EE}"/>
              </a:ext>
            </a:extLst>
          </p:cNvPr>
          <p:cNvSpPr txBox="1"/>
          <p:nvPr/>
        </p:nvSpPr>
        <p:spPr>
          <a:xfrm>
            <a:off x="5738848" y="6647132"/>
            <a:ext cx="3219784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Job description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&amp;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manual posting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sp>
        <p:nvSpPr>
          <p:cNvPr id="1207" name="Rectángulo redondeado 21">
            <a:extLst>
              <a:ext uri="{FF2B5EF4-FFF2-40B4-BE49-F238E27FC236}">
                <a16:creationId xmlns:a16="http://schemas.microsoft.com/office/drawing/2014/main" id="{B79EBDF4-41E2-F7CC-89FB-2B7D2B05AB2D}"/>
              </a:ext>
            </a:extLst>
          </p:cNvPr>
          <p:cNvSpPr/>
          <p:nvPr/>
        </p:nvSpPr>
        <p:spPr>
          <a:xfrm>
            <a:off x="5438912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8" name="Google Shape;88;p6">
            <a:extLst>
              <a:ext uri="{FF2B5EF4-FFF2-40B4-BE49-F238E27FC236}">
                <a16:creationId xmlns:a16="http://schemas.microsoft.com/office/drawing/2014/main" id="{12F6BEAF-ED11-30FD-AAF0-F68B7CB58E4F}"/>
              </a:ext>
            </a:extLst>
          </p:cNvPr>
          <p:cNvSpPr txBox="1"/>
          <p:nvPr/>
        </p:nvSpPr>
        <p:spPr>
          <a:xfrm>
            <a:off x="5942946" y="10398510"/>
            <a:ext cx="3091216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Job offer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and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negotiation</a:t>
            </a:r>
          </a:p>
        </p:txBody>
      </p:sp>
      <p:cxnSp>
        <p:nvCxnSpPr>
          <p:cNvPr id="1209" name="Straight Connector 1208">
            <a:extLst>
              <a:ext uri="{FF2B5EF4-FFF2-40B4-BE49-F238E27FC236}">
                <a16:creationId xmlns:a16="http://schemas.microsoft.com/office/drawing/2014/main" id="{27BD27A1-2A59-D525-D1FC-DCF9F1591B08}"/>
              </a:ext>
            </a:extLst>
          </p:cNvPr>
          <p:cNvCxnSpPr>
            <a:cxnSpLocks/>
            <a:stCxn id="1207" idx="3"/>
            <a:endCxn id="1259" idx="1"/>
          </p:cNvCxnSpPr>
          <p:nvPr/>
        </p:nvCxnSpPr>
        <p:spPr>
          <a:xfrm>
            <a:off x="9203434" y="10898144"/>
            <a:ext cx="9243676" cy="0"/>
          </a:xfrm>
          <a:prstGeom prst="line">
            <a:avLst/>
          </a:prstGeom>
          <a:ln w="9525">
            <a:solidFill>
              <a:srgbClr val="773E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0" name="Google Shape;88;p6">
            <a:extLst>
              <a:ext uri="{FF2B5EF4-FFF2-40B4-BE49-F238E27FC236}">
                <a16:creationId xmlns:a16="http://schemas.microsoft.com/office/drawing/2014/main" id="{5F0B4813-B243-565D-0EB1-59A4599C250A}"/>
              </a:ext>
            </a:extLst>
          </p:cNvPr>
          <p:cNvSpPr txBox="1"/>
          <p:nvPr/>
        </p:nvSpPr>
        <p:spPr>
          <a:xfrm>
            <a:off x="10090230" y="6282717"/>
            <a:ext cx="3387036" cy="184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Manual sourcing candidates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in multiple databases (internal and external)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sp>
        <p:nvSpPr>
          <p:cNvPr id="1211" name="Rectángulo redondeado 21">
            <a:extLst>
              <a:ext uri="{FF2B5EF4-FFF2-40B4-BE49-F238E27FC236}">
                <a16:creationId xmlns:a16="http://schemas.microsoft.com/office/drawing/2014/main" id="{B5636C3A-D4EA-3D87-7DCD-7C9AD4E681A6}"/>
              </a:ext>
            </a:extLst>
          </p:cNvPr>
          <p:cNvSpPr/>
          <p:nvPr/>
        </p:nvSpPr>
        <p:spPr>
          <a:xfrm>
            <a:off x="9774948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2" name="Google Shape;88;p6">
            <a:extLst>
              <a:ext uri="{FF2B5EF4-FFF2-40B4-BE49-F238E27FC236}">
                <a16:creationId xmlns:a16="http://schemas.microsoft.com/office/drawing/2014/main" id="{E7CFB128-D4AB-4F3D-887F-00CD5F59372B}"/>
              </a:ext>
            </a:extLst>
          </p:cNvPr>
          <p:cNvSpPr txBox="1"/>
          <p:nvPr/>
        </p:nvSpPr>
        <p:spPr>
          <a:xfrm>
            <a:off x="9972100" y="10355840"/>
            <a:ext cx="3623296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Reference &amp; background Checks</a:t>
            </a:r>
          </a:p>
        </p:txBody>
      </p:sp>
      <p:sp>
        <p:nvSpPr>
          <p:cNvPr id="1213" name="Google Shape;88;p6">
            <a:extLst>
              <a:ext uri="{FF2B5EF4-FFF2-40B4-BE49-F238E27FC236}">
                <a16:creationId xmlns:a16="http://schemas.microsoft.com/office/drawing/2014/main" id="{F8574D04-3C73-6C94-908F-A03515FE5BF6}"/>
              </a:ext>
            </a:extLst>
          </p:cNvPr>
          <p:cNvSpPr txBox="1"/>
          <p:nvPr/>
        </p:nvSpPr>
        <p:spPr>
          <a:xfrm>
            <a:off x="14308531" y="6536355"/>
            <a:ext cx="3623296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+mn-ea"/>
                <a:cs typeface="+mn-cs"/>
                <a:sym typeface="Nunito Sans"/>
              </a:rPr>
              <a:t>Manually review of applications and CVs</a:t>
            </a:r>
          </a:p>
        </p:txBody>
      </p:sp>
      <p:sp>
        <p:nvSpPr>
          <p:cNvPr id="1214" name="Rectángulo redondeado 21">
            <a:extLst>
              <a:ext uri="{FF2B5EF4-FFF2-40B4-BE49-F238E27FC236}">
                <a16:creationId xmlns:a16="http://schemas.microsoft.com/office/drawing/2014/main" id="{513C40B9-1061-33A8-12CB-82C78A53C5A3}"/>
              </a:ext>
            </a:extLst>
          </p:cNvPr>
          <p:cNvSpPr/>
          <p:nvPr/>
        </p:nvSpPr>
        <p:spPr>
          <a:xfrm>
            <a:off x="14110984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5" name="Google Shape;88;p6">
            <a:extLst>
              <a:ext uri="{FF2B5EF4-FFF2-40B4-BE49-F238E27FC236}">
                <a16:creationId xmlns:a16="http://schemas.microsoft.com/office/drawing/2014/main" id="{F42CB0AE-563E-A208-2B57-45AC43BA2F77}"/>
              </a:ext>
            </a:extLst>
          </p:cNvPr>
          <p:cNvSpPr txBox="1"/>
          <p:nvPr/>
        </p:nvSpPr>
        <p:spPr>
          <a:xfrm>
            <a:off x="14308531" y="10170268"/>
            <a:ext cx="3623296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Assessment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(skill tests, technical assessments, or personality evaluations)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sp>
        <p:nvSpPr>
          <p:cNvPr id="1216" name="Rectángulo redondeado 21">
            <a:extLst>
              <a:ext uri="{FF2B5EF4-FFF2-40B4-BE49-F238E27FC236}">
                <a16:creationId xmlns:a16="http://schemas.microsoft.com/office/drawing/2014/main" id="{64A5D73D-A581-A849-4739-2CF6478EF03C}"/>
              </a:ext>
            </a:extLst>
          </p:cNvPr>
          <p:cNvSpPr/>
          <p:nvPr/>
        </p:nvSpPr>
        <p:spPr>
          <a:xfrm>
            <a:off x="1045406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7" name="Google Shape;88;p6">
            <a:extLst>
              <a:ext uri="{FF2B5EF4-FFF2-40B4-BE49-F238E27FC236}">
                <a16:creationId xmlns:a16="http://schemas.microsoft.com/office/drawing/2014/main" id="{217994B6-F43E-6CF8-56C4-6DC3CB2904A4}"/>
              </a:ext>
            </a:extLst>
          </p:cNvPr>
          <p:cNvSpPr txBox="1"/>
          <p:nvPr/>
        </p:nvSpPr>
        <p:spPr>
          <a:xfrm>
            <a:off x="1323209" y="10458272"/>
            <a:ext cx="3208916" cy="738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Hiring &amp; Onboarding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grpSp>
        <p:nvGrpSpPr>
          <p:cNvPr id="1218" name="Graphic 204" descr="Playbook outline">
            <a:extLst>
              <a:ext uri="{FF2B5EF4-FFF2-40B4-BE49-F238E27FC236}">
                <a16:creationId xmlns:a16="http://schemas.microsoft.com/office/drawing/2014/main" id="{CFFA6001-E400-A741-2717-50655D456797}"/>
              </a:ext>
            </a:extLst>
          </p:cNvPr>
          <p:cNvGrpSpPr/>
          <p:nvPr/>
        </p:nvGrpSpPr>
        <p:grpSpPr>
          <a:xfrm>
            <a:off x="3817930" y="5714539"/>
            <a:ext cx="559878" cy="577652"/>
            <a:chOff x="2215675" y="26343"/>
            <a:chExt cx="600075" cy="619125"/>
          </a:xfrm>
          <a:solidFill>
            <a:schemeClr val="bg1"/>
          </a:solidFill>
        </p:grpSpPr>
        <p:sp>
          <p:nvSpPr>
            <p:cNvPr id="1219" name="Freeform 236">
              <a:extLst>
                <a:ext uri="{FF2B5EF4-FFF2-40B4-BE49-F238E27FC236}">
                  <a16:creationId xmlns:a16="http://schemas.microsoft.com/office/drawing/2014/main" id="{4D66087F-87B1-8B5B-654F-100CB94FE56D}"/>
                </a:ext>
              </a:extLst>
            </p:cNvPr>
            <p:cNvSpPr/>
            <p:nvPr/>
          </p:nvSpPr>
          <p:spPr>
            <a:xfrm>
              <a:off x="2363314" y="131234"/>
              <a:ext cx="142756" cy="142756"/>
            </a:xfrm>
            <a:custGeom>
              <a:avLst/>
              <a:gdLst>
                <a:gd name="connsiteX0" fmla="*/ 2789 w 142756"/>
                <a:gd name="connsiteY0" fmla="*/ 139967 h 142756"/>
                <a:gd name="connsiteX1" fmla="*/ 16257 w 142756"/>
                <a:gd name="connsiteY1" fmla="*/ 139967 h 142756"/>
                <a:gd name="connsiteX2" fmla="*/ 71436 w 142756"/>
                <a:gd name="connsiteY2" fmla="*/ 84789 h 142756"/>
                <a:gd name="connsiteX3" fmla="*/ 126614 w 142756"/>
                <a:gd name="connsiteY3" fmla="*/ 139967 h 142756"/>
                <a:gd name="connsiteX4" fmla="*/ 140082 w 142756"/>
                <a:gd name="connsiteY4" fmla="*/ 139733 h 142756"/>
                <a:gd name="connsiteX5" fmla="*/ 140082 w 142756"/>
                <a:gd name="connsiteY5" fmla="*/ 126499 h 142756"/>
                <a:gd name="connsiteX6" fmla="*/ 84904 w 142756"/>
                <a:gd name="connsiteY6" fmla="*/ 71321 h 142756"/>
                <a:gd name="connsiteX7" fmla="*/ 140082 w 142756"/>
                <a:gd name="connsiteY7" fmla="*/ 16142 h 142756"/>
                <a:gd name="connsiteX8" fmla="*/ 139848 w 142756"/>
                <a:gd name="connsiteY8" fmla="*/ 2674 h 142756"/>
                <a:gd name="connsiteX9" fmla="*/ 126614 w 142756"/>
                <a:gd name="connsiteY9" fmla="*/ 2674 h 142756"/>
                <a:gd name="connsiteX10" fmla="*/ 71436 w 142756"/>
                <a:gd name="connsiteY10" fmla="*/ 57852 h 142756"/>
                <a:gd name="connsiteX11" fmla="*/ 16257 w 142756"/>
                <a:gd name="connsiteY11" fmla="*/ 2674 h 142756"/>
                <a:gd name="connsiteX12" fmla="*/ 2789 w 142756"/>
                <a:gd name="connsiteY12" fmla="*/ 2908 h 142756"/>
                <a:gd name="connsiteX13" fmla="*/ 2789 w 142756"/>
                <a:gd name="connsiteY13" fmla="*/ 16142 h 142756"/>
                <a:gd name="connsiteX14" fmla="*/ 57967 w 142756"/>
                <a:gd name="connsiteY14" fmla="*/ 71321 h 142756"/>
                <a:gd name="connsiteX15" fmla="*/ 2789 w 142756"/>
                <a:gd name="connsiteY15" fmla="*/ 126499 h 142756"/>
                <a:gd name="connsiteX16" fmla="*/ 2789 w 142756"/>
                <a:gd name="connsiteY16" fmla="*/ 139967 h 14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756" h="142756">
                  <a:moveTo>
                    <a:pt x="2789" y="139967"/>
                  </a:moveTo>
                  <a:cubicBezTo>
                    <a:pt x="6508" y="143686"/>
                    <a:pt x="12538" y="143686"/>
                    <a:pt x="16257" y="139967"/>
                  </a:cubicBezTo>
                  <a:lnTo>
                    <a:pt x="71436" y="84789"/>
                  </a:lnTo>
                  <a:lnTo>
                    <a:pt x="126614" y="139967"/>
                  </a:lnTo>
                  <a:cubicBezTo>
                    <a:pt x="130398" y="143622"/>
                    <a:pt x="136428" y="143517"/>
                    <a:pt x="140082" y="139733"/>
                  </a:cubicBezTo>
                  <a:cubicBezTo>
                    <a:pt x="143647" y="136042"/>
                    <a:pt x="143647" y="130190"/>
                    <a:pt x="140082" y="126499"/>
                  </a:cubicBezTo>
                  <a:lnTo>
                    <a:pt x="84904" y="71321"/>
                  </a:lnTo>
                  <a:lnTo>
                    <a:pt x="140082" y="16142"/>
                  </a:lnTo>
                  <a:cubicBezTo>
                    <a:pt x="143737" y="12358"/>
                    <a:pt x="143632" y="6329"/>
                    <a:pt x="139848" y="2674"/>
                  </a:cubicBezTo>
                  <a:cubicBezTo>
                    <a:pt x="136157" y="-891"/>
                    <a:pt x="130305" y="-891"/>
                    <a:pt x="126614" y="2674"/>
                  </a:cubicBezTo>
                  <a:lnTo>
                    <a:pt x="71436" y="57852"/>
                  </a:lnTo>
                  <a:lnTo>
                    <a:pt x="16257" y="2674"/>
                  </a:lnTo>
                  <a:cubicBezTo>
                    <a:pt x="12473" y="-981"/>
                    <a:pt x="6444" y="-876"/>
                    <a:pt x="2789" y="2908"/>
                  </a:cubicBezTo>
                  <a:cubicBezTo>
                    <a:pt x="-776" y="6599"/>
                    <a:pt x="-776" y="12451"/>
                    <a:pt x="2789" y="16142"/>
                  </a:cubicBezTo>
                  <a:lnTo>
                    <a:pt x="57967" y="71321"/>
                  </a:lnTo>
                  <a:lnTo>
                    <a:pt x="2789" y="126499"/>
                  </a:lnTo>
                  <a:cubicBezTo>
                    <a:pt x="-930" y="130218"/>
                    <a:pt x="-930" y="136248"/>
                    <a:pt x="2789" y="139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0" name="Freeform 237">
              <a:extLst>
                <a:ext uri="{FF2B5EF4-FFF2-40B4-BE49-F238E27FC236}">
                  <a16:creationId xmlns:a16="http://schemas.microsoft.com/office/drawing/2014/main" id="{7E2CFA2D-DB43-EEAC-709E-05E57083528A}"/>
                </a:ext>
              </a:extLst>
            </p:cNvPr>
            <p:cNvSpPr/>
            <p:nvPr/>
          </p:nvSpPr>
          <p:spPr>
            <a:xfrm>
              <a:off x="2572745" y="397819"/>
              <a:ext cx="142990" cy="142990"/>
            </a:xfrm>
            <a:custGeom>
              <a:avLst/>
              <a:gdLst>
                <a:gd name="connsiteX0" fmla="*/ 140202 w 142990"/>
                <a:gd name="connsiteY0" fmla="*/ 2789 h 142990"/>
                <a:gd name="connsiteX1" fmla="*/ 126733 w 142990"/>
                <a:gd name="connsiteY1" fmla="*/ 2789 h 142990"/>
                <a:gd name="connsiteX2" fmla="*/ 71555 w 142990"/>
                <a:gd name="connsiteY2" fmla="*/ 57967 h 142990"/>
                <a:gd name="connsiteX3" fmla="*/ 16377 w 142990"/>
                <a:gd name="connsiteY3" fmla="*/ 2789 h 142990"/>
                <a:gd name="connsiteX4" fmla="*/ 2908 w 142990"/>
                <a:gd name="connsiteY4" fmla="*/ 3023 h 142990"/>
                <a:gd name="connsiteX5" fmla="*/ 2908 w 142990"/>
                <a:gd name="connsiteY5" fmla="*/ 16257 h 142990"/>
                <a:gd name="connsiteX6" fmla="*/ 58087 w 142990"/>
                <a:gd name="connsiteY6" fmla="*/ 71436 h 142990"/>
                <a:gd name="connsiteX7" fmla="*/ 2908 w 142990"/>
                <a:gd name="connsiteY7" fmla="*/ 126614 h 142990"/>
                <a:gd name="connsiteX8" fmla="*/ 2674 w 142990"/>
                <a:gd name="connsiteY8" fmla="*/ 140082 h 142990"/>
                <a:gd name="connsiteX9" fmla="*/ 16142 w 142990"/>
                <a:gd name="connsiteY9" fmla="*/ 140317 h 142990"/>
                <a:gd name="connsiteX10" fmla="*/ 16377 w 142990"/>
                <a:gd name="connsiteY10" fmla="*/ 140082 h 142990"/>
                <a:gd name="connsiteX11" fmla="*/ 71555 w 142990"/>
                <a:gd name="connsiteY11" fmla="*/ 84904 h 142990"/>
                <a:gd name="connsiteX12" fmla="*/ 126733 w 142990"/>
                <a:gd name="connsiteY12" fmla="*/ 140082 h 142990"/>
                <a:gd name="connsiteX13" fmla="*/ 140202 w 142990"/>
                <a:gd name="connsiteY13" fmla="*/ 139848 h 142990"/>
                <a:gd name="connsiteX14" fmla="*/ 140202 w 142990"/>
                <a:gd name="connsiteY14" fmla="*/ 126614 h 142990"/>
                <a:gd name="connsiteX15" fmla="*/ 85023 w 142990"/>
                <a:gd name="connsiteY15" fmla="*/ 71436 h 142990"/>
                <a:gd name="connsiteX16" fmla="*/ 140202 w 142990"/>
                <a:gd name="connsiteY16" fmla="*/ 16257 h 142990"/>
                <a:gd name="connsiteX17" fmla="*/ 140202 w 142990"/>
                <a:gd name="connsiteY17" fmla="*/ 2789 h 142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2990" h="142990">
                  <a:moveTo>
                    <a:pt x="140202" y="2789"/>
                  </a:moveTo>
                  <a:cubicBezTo>
                    <a:pt x="136482" y="-930"/>
                    <a:pt x="130453" y="-930"/>
                    <a:pt x="126733" y="2789"/>
                  </a:cubicBezTo>
                  <a:lnTo>
                    <a:pt x="71555" y="57967"/>
                  </a:lnTo>
                  <a:lnTo>
                    <a:pt x="16377" y="2789"/>
                  </a:lnTo>
                  <a:cubicBezTo>
                    <a:pt x="12592" y="-866"/>
                    <a:pt x="6563" y="-761"/>
                    <a:pt x="2908" y="3023"/>
                  </a:cubicBezTo>
                  <a:cubicBezTo>
                    <a:pt x="-657" y="6714"/>
                    <a:pt x="-657" y="12566"/>
                    <a:pt x="2908" y="16257"/>
                  </a:cubicBezTo>
                  <a:lnTo>
                    <a:pt x="58087" y="71436"/>
                  </a:lnTo>
                  <a:lnTo>
                    <a:pt x="2908" y="126614"/>
                  </a:lnTo>
                  <a:cubicBezTo>
                    <a:pt x="-876" y="130269"/>
                    <a:pt x="-981" y="136298"/>
                    <a:pt x="2674" y="140082"/>
                  </a:cubicBezTo>
                  <a:cubicBezTo>
                    <a:pt x="6329" y="143867"/>
                    <a:pt x="12359" y="143971"/>
                    <a:pt x="16142" y="140317"/>
                  </a:cubicBezTo>
                  <a:cubicBezTo>
                    <a:pt x="16222" y="140239"/>
                    <a:pt x="16300" y="140161"/>
                    <a:pt x="16377" y="140082"/>
                  </a:cubicBezTo>
                  <a:lnTo>
                    <a:pt x="71555" y="84904"/>
                  </a:lnTo>
                  <a:lnTo>
                    <a:pt x="126733" y="140082"/>
                  </a:lnTo>
                  <a:cubicBezTo>
                    <a:pt x="130518" y="143737"/>
                    <a:pt x="136547" y="143632"/>
                    <a:pt x="140202" y="139848"/>
                  </a:cubicBezTo>
                  <a:cubicBezTo>
                    <a:pt x="143767" y="136157"/>
                    <a:pt x="143767" y="130305"/>
                    <a:pt x="140202" y="126614"/>
                  </a:cubicBezTo>
                  <a:lnTo>
                    <a:pt x="85023" y="71436"/>
                  </a:lnTo>
                  <a:lnTo>
                    <a:pt x="140202" y="16257"/>
                  </a:lnTo>
                  <a:cubicBezTo>
                    <a:pt x="143920" y="12538"/>
                    <a:pt x="143920" y="6508"/>
                    <a:pt x="140202" y="27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1" name="Freeform 238">
              <a:extLst>
                <a:ext uri="{FF2B5EF4-FFF2-40B4-BE49-F238E27FC236}">
                  <a16:creationId xmlns:a16="http://schemas.microsoft.com/office/drawing/2014/main" id="{004849BA-ACF4-6A16-890A-981C3035244D}"/>
                </a:ext>
              </a:extLst>
            </p:cNvPr>
            <p:cNvSpPr/>
            <p:nvPr/>
          </p:nvSpPr>
          <p:spPr>
            <a:xfrm>
              <a:off x="2358817" y="131156"/>
              <a:ext cx="361565" cy="409561"/>
            </a:xfrm>
            <a:custGeom>
              <a:avLst/>
              <a:gdLst>
                <a:gd name="connsiteX0" fmla="*/ 78133 w 361565"/>
                <a:gd name="connsiteY0" fmla="*/ 409537 h 409561"/>
                <a:gd name="connsiteX1" fmla="*/ 152018 w 361565"/>
                <a:gd name="connsiteY1" fmla="*/ 337509 h 409561"/>
                <a:gd name="connsiteX2" fmla="*/ 85458 w 361565"/>
                <a:gd name="connsiteY2" fmla="*/ 257794 h 409561"/>
                <a:gd name="connsiteX3" fmla="*/ 85458 w 361565"/>
                <a:gd name="connsiteY3" fmla="*/ 238087 h 409561"/>
                <a:gd name="connsiteX4" fmla="*/ 114033 w 361565"/>
                <a:gd name="connsiteY4" fmla="*/ 209512 h 409561"/>
                <a:gd name="connsiteX5" fmla="*/ 247383 w 361565"/>
                <a:gd name="connsiteY5" fmla="*/ 209512 h 409561"/>
                <a:gd name="connsiteX6" fmla="*/ 295008 w 361565"/>
                <a:gd name="connsiteY6" fmla="*/ 161887 h 409561"/>
                <a:gd name="connsiteX7" fmla="*/ 295008 w 361565"/>
                <a:gd name="connsiteY7" fmla="*/ 32709 h 409561"/>
                <a:gd name="connsiteX8" fmla="*/ 295104 w 361565"/>
                <a:gd name="connsiteY8" fmla="*/ 32615 h 409561"/>
                <a:gd name="connsiteX9" fmla="*/ 295170 w 361565"/>
                <a:gd name="connsiteY9" fmla="*/ 32642 h 409561"/>
                <a:gd name="connsiteX10" fmla="*/ 345424 w 361565"/>
                <a:gd name="connsiteY10" fmla="*/ 82896 h 409561"/>
                <a:gd name="connsiteX11" fmla="*/ 358892 w 361565"/>
                <a:gd name="connsiteY11" fmla="*/ 82662 h 409561"/>
                <a:gd name="connsiteX12" fmla="*/ 358892 w 361565"/>
                <a:gd name="connsiteY12" fmla="*/ 69428 h 409561"/>
                <a:gd name="connsiteX13" fmla="*/ 292217 w 361565"/>
                <a:gd name="connsiteY13" fmla="*/ 2753 h 409561"/>
                <a:gd name="connsiteX14" fmla="*/ 291922 w 361565"/>
                <a:gd name="connsiteY14" fmla="*/ 2553 h 409561"/>
                <a:gd name="connsiteX15" fmla="*/ 289131 w 361565"/>
                <a:gd name="connsiteY15" fmla="*/ 648 h 409561"/>
                <a:gd name="connsiteX16" fmla="*/ 289131 w 361565"/>
                <a:gd name="connsiteY16" fmla="*/ 648 h 409561"/>
                <a:gd name="connsiteX17" fmla="*/ 288874 w 361565"/>
                <a:gd name="connsiteY17" fmla="*/ 591 h 409561"/>
                <a:gd name="connsiteX18" fmla="*/ 285883 w 361565"/>
                <a:gd name="connsiteY18" fmla="*/ 0 h 409561"/>
                <a:gd name="connsiteX19" fmla="*/ 284930 w 361565"/>
                <a:gd name="connsiteY19" fmla="*/ 57 h 409561"/>
                <a:gd name="connsiteX20" fmla="*/ 282578 w 361565"/>
                <a:gd name="connsiteY20" fmla="*/ 514 h 409561"/>
                <a:gd name="connsiteX21" fmla="*/ 281625 w 361565"/>
                <a:gd name="connsiteY21" fmla="*/ 848 h 409561"/>
                <a:gd name="connsiteX22" fmla="*/ 278768 w 361565"/>
                <a:gd name="connsiteY22" fmla="*/ 2753 h 409561"/>
                <a:gd name="connsiteX23" fmla="*/ 212093 w 361565"/>
                <a:gd name="connsiteY23" fmla="*/ 69428 h 409561"/>
                <a:gd name="connsiteX24" fmla="*/ 212327 w 361565"/>
                <a:gd name="connsiteY24" fmla="*/ 82896 h 409561"/>
                <a:gd name="connsiteX25" fmla="*/ 225561 w 361565"/>
                <a:gd name="connsiteY25" fmla="*/ 82896 h 409561"/>
                <a:gd name="connsiteX26" fmla="*/ 275815 w 361565"/>
                <a:gd name="connsiteY26" fmla="*/ 32642 h 409561"/>
                <a:gd name="connsiteX27" fmla="*/ 275949 w 361565"/>
                <a:gd name="connsiteY27" fmla="*/ 32643 h 409561"/>
                <a:gd name="connsiteX28" fmla="*/ 275977 w 361565"/>
                <a:gd name="connsiteY28" fmla="*/ 32709 h 409561"/>
                <a:gd name="connsiteX29" fmla="*/ 275977 w 361565"/>
                <a:gd name="connsiteY29" fmla="*/ 161887 h 409561"/>
                <a:gd name="connsiteX30" fmla="*/ 247402 w 361565"/>
                <a:gd name="connsiteY30" fmla="*/ 190462 h 409561"/>
                <a:gd name="connsiteX31" fmla="*/ 114033 w 361565"/>
                <a:gd name="connsiteY31" fmla="*/ 190462 h 409561"/>
                <a:gd name="connsiteX32" fmla="*/ 66408 w 361565"/>
                <a:gd name="connsiteY32" fmla="*/ 238087 h 409561"/>
                <a:gd name="connsiteX33" fmla="*/ 66408 w 361565"/>
                <a:gd name="connsiteY33" fmla="*/ 257794 h 409561"/>
                <a:gd name="connsiteX34" fmla="*/ 641 w 361565"/>
                <a:gd name="connsiteY34" fmla="*/ 343162 h 409561"/>
                <a:gd name="connsiteX35" fmla="*/ 78133 w 361565"/>
                <a:gd name="connsiteY35" fmla="*/ 409537 h 409561"/>
                <a:gd name="connsiteX36" fmla="*/ 75933 w 361565"/>
                <a:gd name="connsiteY36" fmla="*/ 276187 h 409561"/>
                <a:gd name="connsiteX37" fmla="*/ 133083 w 361565"/>
                <a:gd name="connsiteY37" fmla="*/ 333337 h 409561"/>
                <a:gd name="connsiteX38" fmla="*/ 75933 w 361565"/>
                <a:gd name="connsiteY38" fmla="*/ 390487 h 409561"/>
                <a:gd name="connsiteX39" fmla="*/ 18783 w 361565"/>
                <a:gd name="connsiteY39" fmla="*/ 333337 h 409561"/>
                <a:gd name="connsiteX40" fmla="*/ 75933 w 361565"/>
                <a:gd name="connsiteY40" fmla="*/ 276187 h 409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1565" h="409561">
                  <a:moveTo>
                    <a:pt x="78133" y="409537"/>
                  </a:moveTo>
                  <a:cubicBezTo>
                    <a:pt x="117584" y="408016"/>
                    <a:pt x="149494" y="376908"/>
                    <a:pt x="152018" y="337509"/>
                  </a:cubicBezTo>
                  <a:cubicBezTo>
                    <a:pt x="154176" y="297591"/>
                    <a:pt x="125120" y="262793"/>
                    <a:pt x="85458" y="257794"/>
                  </a:cubicBezTo>
                  <a:lnTo>
                    <a:pt x="85458" y="238087"/>
                  </a:lnTo>
                  <a:cubicBezTo>
                    <a:pt x="85458" y="222305"/>
                    <a:pt x="98251" y="209512"/>
                    <a:pt x="114033" y="209512"/>
                  </a:cubicBezTo>
                  <a:lnTo>
                    <a:pt x="247383" y="209512"/>
                  </a:lnTo>
                  <a:cubicBezTo>
                    <a:pt x="273685" y="209512"/>
                    <a:pt x="295008" y="188189"/>
                    <a:pt x="295008" y="161887"/>
                  </a:cubicBezTo>
                  <a:lnTo>
                    <a:pt x="295008" y="32709"/>
                  </a:lnTo>
                  <a:cubicBezTo>
                    <a:pt x="295009" y="32656"/>
                    <a:pt x="295052" y="32615"/>
                    <a:pt x="295104" y="32615"/>
                  </a:cubicBezTo>
                  <a:cubicBezTo>
                    <a:pt x="295129" y="32616"/>
                    <a:pt x="295153" y="32625"/>
                    <a:pt x="295170" y="32642"/>
                  </a:cubicBezTo>
                  <a:lnTo>
                    <a:pt x="345424" y="82896"/>
                  </a:lnTo>
                  <a:cubicBezTo>
                    <a:pt x="349208" y="86551"/>
                    <a:pt x="355237" y="86446"/>
                    <a:pt x="358892" y="82662"/>
                  </a:cubicBezTo>
                  <a:cubicBezTo>
                    <a:pt x="362457" y="78971"/>
                    <a:pt x="362457" y="73119"/>
                    <a:pt x="358892" y="69428"/>
                  </a:cubicBezTo>
                  <a:lnTo>
                    <a:pt x="292217" y="2753"/>
                  </a:lnTo>
                  <a:cubicBezTo>
                    <a:pt x="292131" y="2667"/>
                    <a:pt x="292007" y="2638"/>
                    <a:pt x="291922" y="2553"/>
                  </a:cubicBezTo>
                  <a:cubicBezTo>
                    <a:pt x="291110" y="1759"/>
                    <a:pt x="290165" y="1114"/>
                    <a:pt x="289131" y="648"/>
                  </a:cubicBezTo>
                  <a:lnTo>
                    <a:pt x="289131" y="648"/>
                  </a:lnTo>
                  <a:cubicBezTo>
                    <a:pt x="289055" y="648"/>
                    <a:pt x="288959" y="648"/>
                    <a:pt x="288874" y="591"/>
                  </a:cubicBezTo>
                  <a:cubicBezTo>
                    <a:pt x="287915" y="231"/>
                    <a:pt x="286905" y="32"/>
                    <a:pt x="285883" y="0"/>
                  </a:cubicBezTo>
                  <a:cubicBezTo>
                    <a:pt x="285565" y="1"/>
                    <a:pt x="285247" y="20"/>
                    <a:pt x="284930" y="57"/>
                  </a:cubicBezTo>
                  <a:cubicBezTo>
                    <a:pt x="284129" y="105"/>
                    <a:pt x="283338" y="258"/>
                    <a:pt x="282578" y="514"/>
                  </a:cubicBezTo>
                  <a:cubicBezTo>
                    <a:pt x="282253" y="605"/>
                    <a:pt x="281935" y="716"/>
                    <a:pt x="281625" y="848"/>
                  </a:cubicBezTo>
                  <a:cubicBezTo>
                    <a:pt x="280562" y="1298"/>
                    <a:pt x="279592" y="1944"/>
                    <a:pt x="278768" y="2753"/>
                  </a:cubicBezTo>
                  <a:lnTo>
                    <a:pt x="212093" y="69428"/>
                  </a:lnTo>
                  <a:cubicBezTo>
                    <a:pt x="208438" y="73212"/>
                    <a:pt x="208543" y="79241"/>
                    <a:pt x="212327" y="82896"/>
                  </a:cubicBezTo>
                  <a:cubicBezTo>
                    <a:pt x="216018" y="86461"/>
                    <a:pt x="221870" y="86461"/>
                    <a:pt x="225561" y="82896"/>
                  </a:cubicBezTo>
                  <a:lnTo>
                    <a:pt x="275815" y="32642"/>
                  </a:lnTo>
                  <a:cubicBezTo>
                    <a:pt x="275852" y="32605"/>
                    <a:pt x="275913" y="32606"/>
                    <a:pt x="275949" y="32643"/>
                  </a:cubicBezTo>
                  <a:cubicBezTo>
                    <a:pt x="275966" y="32661"/>
                    <a:pt x="275977" y="32684"/>
                    <a:pt x="275977" y="32709"/>
                  </a:cubicBezTo>
                  <a:lnTo>
                    <a:pt x="275977" y="161887"/>
                  </a:lnTo>
                  <a:cubicBezTo>
                    <a:pt x="275977" y="177669"/>
                    <a:pt x="263184" y="190462"/>
                    <a:pt x="247402" y="190462"/>
                  </a:cubicBezTo>
                  <a:lnTo>
                    <a:pt x="114033" y="190462"/>
                  </a:lnTo>
                  <a:cubicBezTo>
                    <a:pt x="87730" y="190462"/>
                    <a:pt x="66408" y="211785"/>
                    <a:pt x="66408" y="238087"/>
                  </a:cubicBezTo>
                  <a:lnTo>
                    <a:pt x="66408" y="257794"/>
                  </a:lnTo>
                  <a:cubicBezTo>
                    <a:pt x="24673" y="263207"/>
                    <a:pt x="-4772" y="301427"/>
                    <a:pt x="641" y="343162"/>
                  </a:cubicBezTo>
                  <a:cubicBezTo>
                    <a:pt x="5661" y="381868"/>
                    <a:pt x="39116" y="410523"/>
                    <a:pt x="78133" y="409537"/>
                  </a:cubicBezTo>
                  <a:close/>
                  <a:moveTo>
                    <a:pt x="75933" y="276187"/>
                  </a:moveTo>
                  <a:cubicBezTo>
                    <a:pt x="107496" y="276187"/>
                    <a:pt x="133083" y="301774"/>
                    <a:pt x="133083" y="333337"/>
                  </a:cubicBezTo>
                  <a:cubicBezTo>
                    <a:pt x="133083" y="364900"/>
                    <a:pt x="107496" y="390487"/>
                    <a:pt x="75933" y="390487"/>
                  </a:cubicBezTo>
                  <a:cubicBezTo>
                    <a:pt x="44370" y="390487"/>
                    <a:pt x="18783" y="364900"/>
                    <a:pt x="18783" y="333337"/>
                  </a:cubicBezTo>
                  <a:cubicBezTo>
                    <a:pt x="18820" y="301789"/>
                    <a:pt x="44385" y="276224"/>
                    <a:pt x="75933" y="2761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2" name="Freeform 239">
              <a:extLst>
                <a:ext uri="{FF2B5EF4-FFF2-40B4-BE49-F238E27FC236}">
                  <a16:creationId xmlns:a16="http://schemas.microsoft.com/office/drawing/2014/main" id="{F9A19E2E-09D9-1256-C6D0-E79ACB650ECA}"/>
                </a:ext>
              </a:extLst>
            </p:cNvPr>
            <p:cNvSpPr/>
            <p:nvPr/>
          </p:nvSpPr>
          <p:spPr>
            <a:xfrm>
              <a:off x="2215675" y="26343"/>
              <a:ext cx="600075" cy="619125"/>
            </a:xfrm>
            <a:custGeom>
              <a:avLst/>
              <a:gdLst>
                <a:gd name="connsiteX0" fmla="*/ 23355 w 600075"/>
                <a:gd name="connsiteY0" fmla="*/ 457200 h 619125"/>
                <a:gd name="connsiteX1" fmla="*/ 47625 w 600075"/>
                <a:gd name="connsiteY1" fmla="*/ 457200 h 619125"/>
                <a:gd name="connsiteX2" fmla="*/ 47625 w 600075"/>
                <a:gd name="connsiteY2" fmla="*/ 533400 h 619125"/>
                <a:gd name="connsiteX3" fmla="*/ 23355 w 600075"/>
                <a:gd name="connsiteY3" fmla="*/ 533400 h 619125"/>
                <a:gd name="connsiteX4" fmla="*/ 0 w 600075"/>
                <a:gd name="connsiteY4" fmla="*/ 556755 h 619125"/>
                <a:gd name="connsiteX5" fmla="*/ 0 w 600075"/>
                <a:gd name="connsiteY5" fmla="*/ 558746 h 619125"/>
                <a:gd name="connsiteX6" fmla="*/ 22279 w 600075"/>
                <a:gd name="connsiteY6" fmla="*/ 581025 h 619125"/>
                <a:gd name="connsiteX7" fmla="*/ 28575 w 600075"/>
                <a:gd name="connsiteY7" fmla="*/ 581025 h 619125"/>
                <a:gd name="connsiteX8" fmla="*/ 38100 w 600075"/>
                <a:gd name="connsiteY8" fmla="*/ 571500 h 619125"/>
                <a:gd name="connsiteX9" fmla="*/ 28575 w 600075"/>
                <a:gd name="connsiteY9" fmla="*/ 561975 h 619125"/>
                <a:gd name="connsiteX10" fmla="*/ 22279 w 600075"/>
                <a:gd name="connsiteY10" fmla="*/ 561975 h 619125"/>
                <a:gd name="connsiteX11" fmla="*/ 19050 w 600075"/>
                <a:gd name="connsiteY11" fmla="*/ 558746 h 619125"/>
                <a:gd name="connsiteX12" fmla="*/ 19050 w 600075"/>
                <a:gd name="connsiteY12" fmla="*/ 556755 h 619125"/>
                <a:gd name="connsiteX13" fmla="*/ 23355 w 600075"/>
                <a:gd name="connsiteY13" fmla="*/ 552450 h 619125"/>
                <a:gd name="connsiteX14" fmla="*/ 47625 w 600075"/>
                <a:gd name="connsiteY14" fmla="*/ 552450 h 619125"/>
                <a:gd name="connsiteX15" fmla="*/ 47625 w 600075"/>
                <a:gd name="connsiteY15" fmla="*/ 609600 h 619125"/>
                <a:gd name="connsiteX16" fmla="*/ 57150 w 600075"/>
                <a:gd name="connsiteY16" fmla="*/ 619125 h 619125"/>
                <a:gd name="connsiteX17" fmla="*/ 590550 w 600075"/>
                <a:gd name="connsiteY17" fmla="*/ 619125 h 619125"/>
                <a:gd name="connsiteX18" fmla="*/ 600075 w 600075"/>
                <a:gd name="connsiteY18" fmla="*/ 609600 h 619125"/>
                <a:gd name="connsiteX19" fmla="*/ 600075 w 600075"/>
                <a:gd name="connsiteY19" fmla="*/ 9525 h 619125"/>
                <a:gd name="connsiteX20" fmla="*/ 590550 w 600075"/>
                <a:gd name="connsiteY20" fmla="*/ 0 h 619125"/>
                <a:gd name="connsiteX21" fmla="*/ 57150 w 600075"/>
                <a:gd name="connsiteY21" fmla="*/ 0 h 619125"/>
                <a:gd name="connsiteX22" fmla="*/ 47625 w 600075"/>
                <a:gd name="connsiteY22" fmla="*/ 9525 h 619125"/>
                <a:gd name="connsiteX23" fmla="*/ 47625 w 600075"/>
                <a:gd name="connsiteY23" fmla="*/ 57150 h 619125"/>
                <a:gd name="connsiteX24" fmla="*/ 23355 w 600075"/>
                <a:gd name="connsiteY24" fmla="*/ 57150 h 619125"/>
                <a:gd name="connsiteX25" fmla="*/ 0 w 600075"/>
                <a:gd name="connsiteY25" fmla="*/ 80505 h 619125"/>
                <a:gd name="connsiteX26" fmla="*/ 0 w 600075"/>
                <a:gd name="connsiteY26" fmla="*/ 82496 h 619125"/>
                <a:gd name="connsiteX27" fmla="*/ 22279 w 600075"/>
                <a:gd name="connsiteY27" fmla="*/ 104775 h 619125"/>
                <a:gd name="connsiteX28" fmla="*/ 28575 w 600075"/>
                <a:gd name="connsiteY28" fmla="*/ 104775 h 619125"/>
                <a:gd name="connsiteX29" fmla="*/ 38100 w 600075"/>
                <a:gd name="connsiteY29" fmla="*/ 95250 h 619125"/>
                <a:gd name="connsiteX30" fmla="*/ 28575 w 600075"/>
                <a:gd name="connsiteY30" fmla="*/ 85725 h 619125"/>
                <a:gd name="connsiteX31" fmla="*/ 22279 w 600075"/>
                <a:gd name="connsiteY31" fmla="*/ 85725 h 619125"/>
                <a:gd name="connsiteX32" fmla="*/ 19050 w 600075"/>
                <a:gd name="connsiteY32" fmla="*/ 82496 h 619125"/>
                <a:gd name="connsiteX33" fmla="*/ 19050 w 600075"/>
                <a:gd name="connsiteY33" fmla="*/ 80505 h 619125"/>
                <a:gd name="connsiteX34" fmla="*/ 23355 w 600075"/>
                <a:gd name="connsiteY34" fmla="*/ 76200 h 619125"/>
                <a:gd name="connsiteX35" fmla="*/ 47625 w 600075"/>
                <a:gd name="connsiteY35" fmla="*/ 76200 h 619125"/>
                <a:gd name="connsiteX36" fmla="*/ 47625 w 600075"/>
                <a:gd name="connsiteY36" fmla="*/ 152400 h 619125"/>
                <a:gd name="connsiteX37" fmla="*/ 23355 w 600075"/>
                <a:gd name="connsiteY37" fmla="*/ 152400 h 619125"/>
                <a:gd name="connsiteX38" fmla="*/ 0 w 600075"/>
                <a:gd name="connsiteY38" fmla="*/ 175755 h 619125"/>
                <a:gd name="connsiteX39" fmla="*/ 0 w 600075"/>
                <a:gd name="connsiteY39" fmla="*/ 177746 h 619125"/>
                <a:gd name="connsiteX40" fmla="*/ 22279 w 600075"/>
                <a:gd name="connsiteY40" fmla="*/ 200025 h 619125"/>
                <a:gd name="connsiteX41" fmla="*/ 28575 w 600075"/>
                <a:gd name="connsiteY41" fmla="*/ 200025 h 619125"/>
                <a:gd name="connsiteX42" fmla="*/ 38100 w 600075"/>
                <a:gd name="connsiteY42" fmla="*/ 190500 h 619125"/>
                <a:gd name="connsiteX43" fmla="*/ 28575 w 600075"/>
                <a:gd name="connsiteY43" fmla="*/ 180975 h 619125"/>
                <a:gd name="connsiteX44" fmla="*/ 22279 w 600075"/>
                <a:gd name="connsiteY44" fmla="*/ 180975 h 619125"/>
                <a:gd name="connsiteX45" fmla="*/ 19050 w 600075"/>
                <a:gd name="connsiteY45" fmla="*/ 177746 h 619125"/>
                <a:gd name="connsiteX46" fmla="*/ 19050 w 600075"/>
                <a:gd name="connsiteY46" fmla="*/ 175755 h 619125"/>
                <a:gd name="connsiteX47" fmla="*/ 23355 w 600075"/>
                <a:gd name="connsiteY47" fmla="*/ 171450 h 619125"/>
                <a:gd name="connsiteX48" fmla="*/ 47625 w 600075"/>
                <a:gd name="connsiteY48" fmla="*/ 171450 h 619125"/>
                <a:gd name="connsiteX49" fmla="*/ 47625 w 600075"/>
                <a:gd name="connsiteY49" fmla="*/ 247650 h 619125"/>
                <a:gd name="connsiteX50" fmla="*/ 23355 w 600075"/>
                <a:gd name="connsiteY50" fmla="*/ 247650 h 619125"/>
                <a:gd name="connsiteX51" fmla="*/ 0 w 600075"/>
                <a:gd name="connsiteY51" fmla="*/ 271005 h 619125"/>
                <a:gd name="connsiteX52" fmla="*/ 0 w 600075"/>
                <a:gd name="connsiteY52" fmla="*/ 272996 h 619125"/>
                <a:gd name="connsiteX53" fmla="*/ 22279 w 600075"/>
                <a:gd name="connsiteY53" fmla="*/ 295275 h 619125"/>
                <a:gd name="connsiteX54" fmla="*/ 28575 w 600075"/>
                <a:gd name="connsiteY54" fmla="*/ 295275 h 619125"/>
                <a:gd name="connsiteX55" fmla="*/ 38100 w 600075"/>
                <a:gd name="connsiteY55" fmla="*/ 285750 h 619125"/>
                <a:gd name="connsiteX56" fmla="*/ 28575 w 600075"/>
                <a:gd name="connsiteY56" fmla="*/ 276225 h 619125"/>
                <a:gd name="connsiteX57" fmla="*/ 22279 w 600075"/>
                <a:gd name="connsiteY57" fmla="*/ 276225 h 619125"/>
                <a:gd name="connsiteX58" fmla="*/ 19050 w 600075"/>
                <a:gd name="connsiteY58" fmla="*/ 272996 h 619125"/>
                <a:gd name="connsiteX59" fmla="*/ 19050 w 600075"/>
                <a:gd name="connsiteY59" fmla="*/ 271005 h 619125"/>
                <a:gd name="connsiteX60" fmla="*/ 23355 w 600075"/>
                <a:gd name="connsiteY60" fmla="*/ 266700 h 619125"/>
                <a:gd name="connsiteX61" fmla="*/ 47625 w 600075"/>
                <a:gd name="connsiteY61" fmla="*/ 266700 h 619125"/>
                <a:gd name="connsiteX62" fmla="*/ 47625 w 600075"/>
                <a:gd name="connsiteY62" fmla="*/ 342900 h 619125"/>
                <a:gd name="connsiteX63" fmla="*/ 23355 w 600075"/>
                <a:gd name="connsiteY63" fmla="*/ 342900 h 619125"/>
                <a:gd name="connsiteX64" fmla="*/ 0 w 600075"/>
                <a:gd name="connsiteY64" fmla="*/ 366255 h 619125"/>
                <a:gd name="connsiteX65" fmla="*/ 0 w 600075"/>
                <a:gd name="connsiteY65" fmla="*/ 368246 h 619125"/>
                <a:gd name="connsiteX66" fmla="*/ 22279 w 600075"/>
                <a:gd name="connsiteY66" fmla="*/ 390525 h 619125"/>
                <a:gd name="connsiteX67" fmla="*/ 28575 w 600075"/>
                <a:gd name="connsiteY67" fmla="*/ 390525 h 619125"/>
                <a:gd name="connsiteX68" fmla="*/ 38100 w 600075"/>
                <a:gd name="connsiteY68" fmla="*/ 381000 h 619125"/>
                <a:gd name="connsiteX69" fmla="*/ 28575 w 600075"/>
                <a:gd name="connsiteY69" fmla="*/ 371475 h 619125"/>
                <a:gd name="connsiteX70" fmla="*/ 22279 w 600075"/>
                <a:gd name="connsiteY70" fmla="*/ 371475 h 619125"/>
                <a:gd name="connsiteX71" fmla="*/ 19050 w 600075"/>
                <a:gd name="connsiteY71" fmla="*/ 368246 h 619125"/>
                <a:gd name="connsiteX72" fmla="*/ 19050 w 600075"/>
                <a:gd name="connsiteY72" fmla="*/ 366255 h 619125"/>
                <a:gd name="connsiteX73" fmla="*/ 23355 w 600075"/>
                <a:gd name="connsiteY73" fmla="*/ 361950 h 619125"/>
                <a:gd name="connsiteX74" fmla="*/ 47625 w 600075"/>
                <a:gd name="connsiteY74" fmla="*/ 361950 h 619125"/>
                <a:gd name="connsiteX75" fmla="*/ 47625 w 600075"/>
                <a:gd name="connsiteY75" fmla="*/ 438150 h 619125"/>
                <a:gd name="connsiteX76" fmla="*/ 23355 w 600075"/>
                <a:gd name="connsiteY76" fmla="*/ 438150 h 619125"/>
                <a:gd name="connsiteX77" fmla="*/ 0 w 600075"/>
                <a:gd name="connsiteY77" fmla="*/ 461505 h 619125"/>
                <a:gd name="connsiteX78" fmla="*/ 0 w 600075"/>
                <a:gd name="connsiteY78" fmla="*/ 463496 h 619125"/>
                <a:gd name="connsiteX79" fmla="*/ 22279 w 600075"/>
                <a:gd name="connsiteY79" fmla="*/ 485775 h 619125"/>
                <a:gd name="connsiteX80" fmla="*/ 28575 w 600075"/>
                <a:gd name="connsiteY80" fmla="*/ 485775 h 619125"/>
                <a:gd name="connsiteX81" fmla="*/ 38100 w 600075"/>
                <a:gd name="connsiteY81" fmla="*/ 476250 h 619125"/>
                <a:gd name="connsiteX82" fmla="*/ 28575 w 600075"/>
                <a:gd name="connsiteY82" fmla="*/ 466725 h 619125"/>
                <a:gd name="connsiteX83" fmla="*/ 22279 w 600075"/>
                <a:gd name="connsiteY83" fmla="*/ 466725 h 619125"/>
                <a:gd name="connsiteX84" fmla="*/ 19050 w 600075"/>
                <a:gd name="connsiteY84" fmla="*/ 463496 h 619125"/>
                <a:gd name="connsiteX85" fmla="*/ 19050 w 600075"/>
                <a:gd name="connsiteY85" fmla="*/ 461505 h 619125"/>
                <a:gd name="connsiteX86" fmla="*/ 23355 w 600075"/>
                <a:gd name="connsiteY86" fmla="*/ 457200 h 619125"/>
                <a:gd name="connsiteX87" fmla="*/ 66675 w 600075"/>
                <a:gd name="connsiteY87" fmla="*/ 19050 h 619125"/>
                <a:gd name="connsiteX88" fmla="*/ 581025 w 600075"/>
                <a:gd name="connsiteY88" fmla="*/ 19050 h 619125"/>
                <a:gd name="connsiteX89" fmla="*/ 581025 w 600075"/>
                <a:gd name="connsiteY89" fmla="*/ 600075 h 619125"/>
                <a:gd name="connsiteX90" fmla="*/ 66675 w 600075"/>
                <a:gd name="connsiteY90" fmla="*/ 60007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600075" h="619125">
                  <a:moveTo>
                    <a:pt x="23355" y="457200"/>
                  </a:moveTo>
                  <a:lnTo>
                    <a:pt x="47625" y="457200"/>
                  </a:lnTo>
                  <a:lnTo>
                    <a:pt x="47625" y="533400"/>
                  </a:lnTo>
                  <a:lnTo>
                    <a:pt x="23355" y="533400"/>
                  </a:lnTo>
                  <a:cubicBezTo>
                    <a:pt x="10463" y="533416"/>
                    <a:pt x="16" y="543863"/>
                    <a:pt x="0" y="556755"/>
                  </a:cubicBezTo>
                  <a:lnTo>
                    <a:pt x="0" y="558746"/>
                  </a:lnTo>
                  <a:cubicBezTo>
                    <a:pt x="10" y="571046"/>
                    <a:pt x="9979" y="581015"/>
                    <a:pt x="22279" y="581025"/>
                  </a:cubicBezTo>
                  <a:lnTo>
                    <a:pt x="28575" y="581025"/>
                  </a:lnTo>
                  <a:cubicBezTo>
                    <a:pt x="33836" y="581025"/>
                    <a:pt x="38100" y="576761"/>
                    <a:pt x="38100" y="571500"/>
                  </a:cubicBezTo>
                  <a:cubicBezTo>
                    <a:pt x="38100" y="566239"/>
                    <a:pt x="33836" y="561975"/>
                    <a:pt x="28575" y="561975"/>
                  </a:cubicBezTo>
                  <a:lnTo>
                    <a:pt x="22279" y="561975"/>
                  </a:lnTo>
                  <a:cubicBezTo>
                    <a:pt x="20496" y="561975"/>
                    <a:pt x="19050" y="560529"/>
                    <a:pt x="19050" y="558746"/>
                  </a:cubicBezTo>
                  <a:lnTo>
                    <a:pt x="19050" y="556755"/>
                  </a:lnTo>
                  <a:cubicBezTo>
                    <a:pt x="19055" y="554380"/>
                    <a:pt x="20980" y="552456"/>
                    <a:pt x="23355" y="552450"/>
                  </a:cubicBezTo>
                  <a:lnTo>
                    <a:pt x="47625" y="552450"/>
                  </a:lnTo>
                  <a:lnTo>
                    <a:pt x="47625" y="609600"/>
                  </a:lnTo>
                  <a:cubicBezTo>
                    <a:pt x="47625" y="614861"/>
                    <a:pt x="51889" y="619125"/>
                    <a:pt x="57150" y="619125"/>
                  </a:cubicBezTo>
                  <a:lnTo>
                    <a:pt x="590550" y="619125"/>
                  </a:lnTo>
                  <a:cubicBezTo>
                    <a:pt x="595811" y="619125"/>
                    <a:pt x="600075" y="614861"/>
                    <a:pt x="600075" y="609600"/>
                  </a:cubicBezTo>
                  <a:lnTo>
                    <a:pt x="600075" y="9525"/>
                  </a:lnTo>
                  <a:cubicBezTo>
                    <a:pt x="600075" y="4264"/>
                    <a:pt x="595811" y="0"/>
                    <a:pt x="590550" y="0"/>
                  </a:cubicBezTo>
                  <a:lnTo>
                    <a:pt x="57150" y="0"/>
                  </a:lnTo>
                  <a:cubicBezTo>
                    <a:pt x="51889" y="0"/>
                    <a:pt x="47625" y="4264"/>
                    <a:pt x="47625" y="9525"/>
                  </a:cubicBezTo>
                  <a:lnTo>
                    <a:pt x="47625" y="57150"/>
                  </a:lnTo>
                  <a:lnTo>
                    <a:pt x="23355" y="57150"/>
                  </a:lnTo>
                  <a:cubicBezTo>
                    <a:pt x="10463" y="57166"/>
                    <a:pt x="16" y="67613"/>
                    <a:pt x="0" y="80505"/>
                  </a:cubicBezTo>
                  <a:lnTo>
                    <a:pt x="0" y="82496"/>
                  </a:lnTo>
                  <a:cubicBezTo>
                    <a:pt x="10" y="94796"/>
                    <a:pt x="9979" y="104765"/>
                    <a:pt x="22279" y="104775"/>
                  </a:cubicBezTo>
                  <a:lnTo>
                    <a:pt x="28575" y="104775"/>
                  </a:lnTo>
                  <a:cubicBezTo>
                    <a:pt x="33836" y="104775"/>
                    <a:pt x="38100" y="100511"/>
                    <a:pt x="38100" y="95250"/>
                  </a:cubicBezTo>
                  <a:cubicBezTo>
                    <a:pt x="38100" y="89989"/>
                    <a:pt x="33836" y="85725"/>
                    <a:pt x="28575" y="85725"/>
                  </a:cubicBezTo>
                  <a:lnTo>
                    <a:pt x="22279" y="85725"/>
                  </a:lnTo>
                  <a:cubicBezTo>
                    <a:pt x="20496" y="85725"/>
                    <a:pt x="19050" y="84279"/>
                    <a:pt x="19050" y="82496"/>
                  </a:cubicBezTo>
                  <a:lnTo>
                    <a:pt x="19050" y="80505"/>
                  </a:lnTo>
                  <a:cubicBezTo>
                    <a:pt x="19055" y="78130"/>
                    <a:pt x="20980" y="76205"/>
                    <a:pt x="23355" y="76200"/>
                  </a:cubicBezTo>
                  <a:lnTo>
                    <a:pt x="47625" y="76200"/>
                  </a:lnTo>
                  <a:lnTo>
                    <a:pt x="47625" y="152400"/>
                  </a:lnTo>
                  <a:lnTo>
                    <a:pt x="23355" y="152400"/>
                  </a:lnTo>
                  <a:cubicBezTo>
                    <a:pt x="10463" y="152416"/>
                    <a:pt x="16" y="162863"/>
                    <a:pt x="0" y="175755"/>
                  </a:cubicBezTo>
                  <a:lnTo>
                    <a:pt x="0" y="177746"/>
                  </a:lnTo>
                  <a:cubicBezTo>
                    <a:pt x="10" y="190046"/>
                    <a:pt x="9979" y="200015"/>
                    <a:pt x="22279" y="200025"/>
                  </a:cubicBezTo>
                  <a:lnTo>
                    <a:pt x="28575" y="200025"/>
                  </a:lnTo>
                  <a:cubicBezTo>
                    <a:pt x="33836" y="200025"/>
                    <a:pt x="38100" y="195761"/>
                    <a:pt x="38100" y="190500"/>
                  </a:cubicBezTo>
                  <a:cubicBezTo>
                    <a:pt x="38100" y="185239"/>
                    <a:pt x="33836" y="180975"/>
                    <a:pt x="28575" y="180975"/>
                  </a:cubicBezTo>
                  <a:lnTo>
                    <a:pt x="22279" y="180975"/>
                  </a:lnTo>
                  <a:cubicBezTo>
                    <a:pt x="20496" y="180975"/>
                    <a:pt x="19050" y="179529"/>
                    <a:pt x="19050" y="177746"/>
                  </a:cubicBezTo>
                  <a:lnTo>
                    <a:pt x="19050" y="175755"/>
                  </a:lnTo>
                  <a:cubicBezTo>
                    <a:pt x="19055" y="173380"/>
                    <a:pt x="20980" y="171455"/>
                    <a:pt x="23355" y="171450"/>
                  </a:cubicBezTo>
                  <a:lnTo>
                    <a:pt x="47625" y="171450"/>
                  </a:lnTo>
                  <a:lnTo>
                    <a:pt x="47625" y="247650"/>
                  </a:lnTo>
                  <a:lnTo>
                    <a:pt x="23355" y="247650"/>
                  </a:lnTo>
                  <a:cubicBezTo>
                    <a:pt x="10463" y="247666"/>
                    <a:pt x="16" y="258113"/>
                    <a:pt x="0" y="271005"/>
                  </a:cubicBezTo>
                  <a:lnTo>
                    <a:pt x="0" y="272996"/>
                  </a:lnTo>
                  <a:cubicBezTo>
                    <a:pt x="10" y="285296"/>
                    <a:pt x="9979" y="295265"/>
                    <a:pt x="22279" y="295275"/>
                  </a:cubicBezTo>
                  <a:lnTo>
                    <a:pt x="28575" y="295275"/>
                  </a:lnTo>
                  <a:cubicBezTo>
                    <a:pt x="33836" y="295275"/>
                    <a:pt x="38100" y="291011"/>
                    <a:pt x="38100" y="285750"/>
                  </a:cubicBezTo>
                  <a:cubicBezTo>
                    <a:pt x="38100" y="280489"/>
                    <a:pt x="33836" y="276225"/>
                    <a:pt x="28575" y="276225"/>
                  </a:cubicBezTo>
                  <a:lnTo>
                    <a:pt x="22279" y="276225"/>
                  </a:lnTo>
                  <a:cubicBezTo>
                    <a:pt x="20496" y="276225"/>
                    <a:pt x="19050" y="274779"/>
                    <a:pt x="19050" y="272996"/>
                  </a:cubicBezTo>
                  <a:lnTo>
                    <a:pt x="19050" y="271005"/>
                  </a:lnTo>
                  <a:cubicBezTo>
                    <a:pt x="19055" y="268630"/>
                    <a:pt x="20980" y="266705"/>
                    <a:pt x="23355" y="266700"/>
                  </a:cubicBezTo>
                  <a:lnTo>
                    <a:pt x="47625" y="266700"/>
                  </a:lnTo>
                  <a:lnTo>
                    <a:pt x="47625" y="342900"/>
                  </a:lnTo>
                  <a:lnTo>
                    <a:pt x="23355" y="342900"/>
                  </a:lnTo>
                  <a:cubicBezTo>
                    <a:pt x="10463" y="342916"/>
                    <a:pt x="16" y="353363"/>
                    <a:pt x="0" y="366255"/>
                  </a:cubicBezTo>
                  <a:lnTo>
                    <a:pt x="0" y="368246"/>
                  </a:lnTo>
                  <a:cubicBezTo>
                    <a:pt x="10" y="380546"/>
                    <a:pt x="9979" y="390515"/>
                    <a:pt x="22279" y="390525"/>
                  </a:cubicBezTo>
                  <a:lnTo>
                    <a:pt x="28575" y="390525"/>
                  </a:lnTo>
                  <a:cubicBezTo>
                    <a:pt x="33836" y="390525"/>
                    <a:pt x="38100" y="386261"/>
                    <a:pt x="38100" y="381000"/>
                  </a:cubicBezTo>
                  <a:cubicBezTo>
                    <a:pt x="38100" y="375739"/>
                    <a:pt x="33836" y="371475"/>
                    <a:pt x="28575" y="371475"/>
                  </a:cubicBezTo>
                  <a:lnTo>
                    <a:pt x="22279" y="371475"/>
                  </a:lnTo>
                  <a:cubicBezTo>
                    <a:pt x="20496" y="371475"/>
                    <a:pt x="19050" y="370029"/>
                    <a:pt x="19050" y="368246"/>
                  </a:cubicBezTo>
                  <a:lnTo>
                    <a:pt x="19050" y="366255"/>
                  </a:lnTo>
                  <a:cubicBezTo>
                    <a:pt x="19055" y="363880"/>
                    <a:pt x="20980" y="361955"/>
                    <a:pt x="23355" y="361950"/>
                  </a:cubicBezTo>
                  <a:lnTo>
                    <a:pt x="47625" y="361950"/>
                  </a:lnTo>
                  <a:lnTo>
                    <a:pt x="47625" y="438150"/>
                  </a:lnTo>
                  <a:lnTo>
                    <a:pt x="23355" y="438150"/>
                  </a:lnTo>
                  <a:cubicBezTo>
                    <a:pt x="10463" y="438166"/>
                    <a:pt x="16" y="448613"/>
                    <a:pt x="0" y="461505"/>
                  </a:cubicBezTo>
                  <a:lnTo>
                    <a:pt x="0" y="463496"/>
                  </a:lnTo>
                  <a:cubicBezTo>
                    <a:pt x="10" y="475796"/>
                    <a:pt x="9979" y="485765"/>
                    <a:pt x="22279" y="485775"/>
                  </a:cubicBezTo>
                  <a:lnTo>
                    <a:pt x="28575" y="485775"/>
                  </a:lnTo>
                  <a:cubicBezTo>
                    <a:pt x="33836" y="485775"/>
                    <a:pt x="38100" y="481511"/>
                    <a:pt x="38100" y="476250"/>
                  </a:cubicBezTo>
                  <a:cubicBezTo>
                    <a:pt x="38100" y="470989"/>
                    <a:pt x="33836" y="466725"/>
                    <a:pt x="28575" y="466725"/>
                  </a:cubicBezTo>
                  <a:lnTo>
                    <a:pt x="22279" y="466725"/>
                  </a:lnTo>
                  <a:cubicBezTo>
                    <a:pt x="20496" y="466725"/>
                    <a:pt x="19050" y="465279"/>
                    <a:pt x="19050" y="463496"/>
                  </a:cubicBezTo>
                  <a:lnTo>
                    <a:pt x="19050" y="461505"/>
                  </a:lnTo>
                  <a:cubicBezTo>
                    <a:pt x="19055" y="459130"/>
                    <a:pt x="20980" y="457206"/>
                    <a:pt x="23355" y="457200"/>
                  </a:cubicBezTo>
                  <a:close/>
                  <a:moveTo>
                    <a:pt x="66675" y="19050"/>
                  </a:moveTo>
                  <a:lnTo>
                    <a:pt x="581025" y="19050"/>
                  </a:lnTo>
                  <a:lnTo>
                    <a:pt x="581025" y="600075"/>
                  </a:lnTo>
                  <a:lnTo>
                    <a:pt x="66675" y="6000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23" name="Graphic 206" descr="Office worker female outline">
            <a:extLst>
              <a:ext uri="{FF2B5EF4-FFF2-40B4-BE49-F238E27FC236}">
                <a16:creationId xmlns:a16="http://schemas.microsoft.com/office/drawing/2014/main" id="{9B5AD24E-0478-929F-6F22-074CCE7E6E88}"/>
              </a:ext>
            </a:extLst>
          </p:cNvPr>
          <p:cNvSpPr/>
          <p:nvPr/>
        </p:nvSpPr>
        <p:spPr>
          <a:xfrm>
            <a:off x="12495952" y="5660929"/>
            <a:ext cx="484742" cy="638276"/>
          </a:xfrm>
          <a:custGeom>
            <a:avLst/>
            <a:gdLst>
              <a:gd name="connsiteX0" fmla="*/ 571500 w 571500"/>
              <a:gd name="connsiteY0" fmla="*/ 542961 h 752510"/>
              <a:gd name="connsiteX1" fmla="*/ 539115 w 571500"/>
              <a:gd name="connsiteY1" fmla="*/ 479143 h 752510"/>
              <a:gd name="connsiteX2" fmla="*/ 430530 w 571500"/>
              <a:gd name="connsiteY2" fmla="*/ 418183 h 752510"/>
              <a:gd name="connsiteX3" fmla="*/ 481013 w 571500"/>
              <a:gd name="connsiteY3" fmla="*/ 396276 h 752510"/>
              <a:gd name="connsiteX4" fmla="*/ 485775 w 571500"/>
              <a:gd name="connsiteY4" fmla="*/ 389608 h 752510"/>
              <a:gd name="connsiteX5" fmla="*/ 482917 w 571500"/>
              <a:gd name="connsiteY5" fmla="*/ 381988 h 752510"/>
              <a:gd name="connsiteX6" fmla="*/ 450533 w 571500"/>
              <a:gd name="connsiteY6" fmla="*/ 322933 h 752510"/>
              <a:gd name="connsiteX7" fmla="*/ 460058 w 571500"/>
              <a:gd name="connsiteY7" fmla="*/ 257211 h 752510"/>
              <a:gd name="connsiteX8" fmla="*/ 474345 w 571500"/>
              <a:gd name="connsiteY8" fmla="*/ 149578 h 752510"/>
              <a:gd name="connsiteX9" fmla="*/ 431483 w 571500"/>
              <a:gd name="connsiteY9" fmla="*/ 59091 h 752510"/>
              <a:gd name="connsiteX10" fmla="*/ 383858 w 571500"/>
              <a:gd name="connsiteY10" fmla="*/ 56233 h 752510"/>
              <a:gd name="connsiteX11" fmla="*/ 306705 w 571500"/>
              <a:gd name="connsiteY11" fmla="*/ 6703 h 752510"/>
              <a:gd name="connsiteX12" fmla="*/ 158115 w 571500"/>
              <a:gd name="connsiteY12" fmla="*/ 25753 h 752510"/>
              <a:gd name="connsiteX13" fmla="*/ 100013 w 571500"/>
              <a:gd name="connsiteY13" fmla="*/ 169581 h 752510"/>
              <a:gd name="connsiteX14" fmla="*/ 103823 w 571500"/>
              <a:gd name="connsiteY14" fmla="*/ 267688 h 752510"/>
              <a:gd name="connsiteX15" fmla="*/ 104775 w 571500"/>
              <a:gd name="connsiteY15" fmla="*/ 342936 h 752510"/>
              <a:gd name="connsiteX16" fmla="*/ 83820 w 571500"/>
              <a:gd name="connsiteY16" fmla="*/ 387703 h 752510"/>
              <a:gd name="connsiteX17" fmla="*/ 81915 w 571500"/>
              <a:gd name="connsiteY17" fmla="*/ 395323 h 752510"/>
              <a:gd name="connsiteX18" fmla="*/ 86678 w 571500"/>
              <a:gd name="connsiteY18" fmla="*/ 401991 h 752510"/>
              <a:gd name="connsiteX19" fmla="*/ 136208 w 571500"/>
              <a:gd name="connsiteY19" fmla="*/ 420088 h 752510"/>
              <a:gd name="connsiteX20" fmla="*/ 30480 w 571500"/>
              <a:gd name="connsiteY20" fmla="*/ 479143 h 752510"/>
              <a:gd name="connsiteX21" fmla="*/ 0 w 571500"/>
              <a:gd name="connsiteY21" fmla="*/ 542961 h 752510"/>
              <a:gd name="connsiteX22" fmla="*/ 0 w 571500"/>
              <a:gd name="connsiteY22" fmla="*/ 704886 h 752510"/>
              <a:gd name="connsiteX23" fmla="*/ 3810 w 571500"/>
              <a:gd name="connsiteY23" fmla="*/ 707743 h 752510"/>
              <a:gd name="connsiteX24" fmla="*/ 288608 w 571500"/>
              <a:gd name="connsiteY24" fmla="*/ 752511 h 752510"/>
              <a:gd name="connsiteX25" fmla="*/ 567690 w 571500"/>
              <a:gd name="connsiteY25" fmla="*/ 707743 h 752510"/>
              <a:gd name="connsiteX26" fmla="*/ 571500 w 571500"/>
              <a:gd name="connsiteY26" fmla="*/ 704886 h 752510"/>
              <a:gd name="connsiteX27" fmla="*/ 571500 w 571500"/>
              <a:gd name="connsiteY27" fmla="*/ 542961 h 752510"/>
              <a:gd name="connsiteX28" fmla="*/ 179070 w 571500"/>
              <a:gd name="connsiteY28" fmla="*/ 422946 h 752510"/>
              <a:gd name="connsiteX29" fmla="*/ 195263 w 571500"/>
              <a:gd name="connsiteY29" fmla="*/ 416278 h 752510"/>
              <a:gd name="connsiteX30" fmla="*/ 198120 w 571500"/>
              <a:gd name="connsiteY30" fmla="*/ 415326 h 752510"/>
              <a:gd name="connsiteX31" fmla="*/ 200025 w 571500"/>
              <a:gd name="connsiteY31" fmla="*/ 414373 h 752510"/>
              <a:gd name="connsiteX32" fmla="*/ 200025 w 571500"/>
              <a:gd name="connsiteY32" fmla="*/ 414373 h 752510"/>
              <a:gd name="connsiteX33" fmla="*/ 219075 w 571500"/>
              <a:gd name="connsiteY33" fmla="*/ 381036 h 752510"/>
              <a:gd name="connsiteX34" fmla="*/ 219075 w 571500"/>
              <a:gd name="connsiteY34" fmla="*/ 363891 h 752510"/>
              <a:gd name="connsiteX35" fmla="*/ 285750 w 571500"/>
              <a:gd name="connsiteY35" fmla="*/ 380083 h 752510"/>
              <a:gd name="connsiteX36" fmla="*/ 352425 w 571500"/>
              <a:gd name="connsiteY36" fmla="*/ 363891 h 752510"/>
              <a:gd name="connsiteX37" fmla="*/ 352425 w 571500"/>
              <a:gd name="connsiteY37" fmla="*/ 381036 h 752510"/>
              <a:gd name="connsiteX38" fmla="*/ 372428 w 571500"/>
              <a:gd name="connsiteY38" fmla="*/ 414373 h 752510"/>
              <a:gd name="connsiteX39" fmla="*/ 372428 w 571500"/>
              <a:gd name="connsiteY39" fmla="*/ 414373 h 752510"/>
              <a:gd name="connsiteX40" fmla="*/ 373380 w 571500"/>
              <a:gd name="connsiteY40" fmla="*/ 414373 h 752510"/>
              <a:gd name="connsiteX41" fmla="*/ 376238 w 571500"/>
              <a:gd name="connsiteY41" fmla="*/ 416278 h 752510"/>
              <a:gd name="connsiteX42" fmla="*/ 392430 w 571500"/>
              <a:gd name="connsiteY42" fmla="*/ 422946 h 752510"/>
              <a:gd name="connsiteX43" fmla="*/ 390525 w 571500"/>
              <a:gd name="connsiteY43" fmla="*/ 430566 h 752510"/>
              <a:gd name="connsiteX44" fmla="*/ 285750 w 571500"/>
              <a:gd name="connsiteY44" fmla="*/ 457236 h 752510"/>
              <a:gd name="connsiteX45" fmla="*/ 180975 w 571500"/>
              <a:gd name="connsiteY45" fmla="*/ 430566 h 752510"/>
              <a:gd name="connsiteX46" fmla="*/ 179070 w 571500"/>
              <a:gd name="connsiteY46" fmla="*/ 422946 h 752510"/>
              <a:gd name="connsiteX47" fmla="*/ 285750 w 571500"/>
              <a:gd name="connsiteY47" fmla="*/ 361986 h 752510"/>
              <a:gd name="connsiteX48" fmla="*/ 161925 w 571500"/>
              <a:gd name="connsiteY48" fmla="*/ 238161 h 752510"/>
              <a:gd name="connsiteX49" fmla="*/ 161925 w 571500"/>
              <a:gd name="connsiteY49" fmla="*/ 200061 h 752510"/>
              <a:gd name="connsiteX50" fmla="*/ 281940 w 571500"/>
              <a:gd name="connsiteY50" fmla="*/ 171486 h 752510"/>
              <a:gd name="connsiteX51" fmla="*/ 291465 w 571500"/>
              <a:gd name="connsiteY51" fmla="*/ 166723 h 752510"/>
              <a:gd name="connsiteX52" fmla="*/ 362903 w 571500"/>
              <a:gd name="connsiteY52" fmla="*/ 120051 h 752510"/>
              <a:gd name="connsiteX53" fmla="*/ 379095 w 571500"/>
              <a:gd name="connsiteY53" fmla="*/ 184821 h 752510"/>
              <a:gd name="connsiteX54" fmla="*/ 405765 w 571500"/>
              <a:gd name="connsiteY54" fmla="*/ 213396 h 752510"/>
              <a:gd name="connsiteX55" fmla="*/ 408623 w 571500"/>
              <a:gd name="connsiteY55" fmla="*/ 215301 h 752510"/>
              <a:gd name="connsiteX56" fmla="*/ 408623 w 571500"/>
              <a:gd name="connsiteY56" fmla="*/ 238161 h 752510"/>
              <a:gd name="connsiteX57" fmla="*/ 285750 w 571500"/>
              <a:gd name="connsiteY57" fmla="*/ 361986 h 752510"/>
              <a:gd name="connsiteX58" fmla="*/ 428625 w 571500"/>
              <a:gd name="connsiteY58" fmla="*/ 209586 h 752510"/>
              <a:gd name="connsiteX59" fmla="*/ 425768 w 571500"/>
              <a:gd name="connsiteY59" fmla="*/ 202918 h 752510"/>
              <a:gd name="connsiteX60" fmla="*/ 417195 w 571500"/>
              <a:gd name="connsiteY60" fmla="*/ 196251 h 752510"/>
              <a:gd name="connsiteX61" fmla="*/ 396240 w 571500"/>
              <a:gd name="connsiteY61" fmla="*/ 174343 h 752510"/>
              <a:gd name="connsiteX62" fmla="*/ 381953 w 571500"/>
              <a:gd name="connsiteY62" fmla="*/ 116241 h 752510"/>
              <a:gd name="connsiteX63" fmla="*/ 377190 w 571500"/>
              <a:gd name="connsiteY63" fmla="*/ 105763 h 752510"/>
              <a:gd name="connsiteX64" fmla="*/ 363855 w 571500"/>
              <a:gd name="connsiteY64" fmla="*/ 100048 h 752510"/>
              <a:gd name="connsiteX65" fmla="*/ 363855 w 571500"/>
              <a:gd name="connsiteY65" fmla="*/ 100048 h 752510"/>
              <a:gd name="connsiteX66" fmla="*/ 351473 w 571500"/>
              <a:gd name="connsiteY66" fmla="*/ 104811 h 752510"/>
              <a:gd name="connsiteX67" fmla="*/ 283845 w 571500"/>
              <a:gd name="connsiteY67" fmla="*/ 147673 h 752510"/>
              <a:gd name="connsiteX68" fmla="*/ 274320 w 571500"/>
              <a:gd name="connsiteY68" fmla="*/ 152436 h 752510"/>
              <a:gd name="connsiteX69" fmla="*/ 152400 w 571500"/>
              <a:gd name="connsiteY69" fmla="*/ 180058 h 752510"/>
              <a:gd name="connsiteX70" fmla="*/ 142875 w 571500"/>
              <a:gd name="connsiteY70" fmla="*/ 189583 h 752510"/>
              <a:gd name="connsiteX71" fmla="*/ 142875 w 571500"/>
              <a:gd name="connsiteY71" fmla="*/ 189583 h 752510"/>
              <a:gd name="connsiteX72" fmla="*/ 142875 w 571500"/>
              <a:gd name="connsiteY72" fmla="*/ 189583 h 752510"/>
              <a:gd name="connsiteX73" fmla="*/ 142875 w 571500"/>
              <a:gd name="connsiteY73" fmla="*/ 237208 h 752510"/>
              <a:gd name="connsiteX74" fmla="*/ 200025 w 571500"/>
              <a:gd name="connsiteY74" fmla="*/ 351508 h 752510"/>
              <a:gd name="connsiteX75" fmla="*/ 200025 w 571500"/>
              <a:gd name="connsiteY75" fmla="*/ 381036 h 752510"/>
              <a:gd name="connsiteX76" fmla="*/ 188595 w 571500"/>
              <a:gd name="connsiteY76" fmla="*/ 398181 h 752510"/>
              <a:gd name="connsiteX77" fmla="*/ 107632 w 571500"/>
              <a:gd name="connsiteY77" fmla="*/ 388656 h 752510"/>
              <a:gd name="connsiteX78" fmla="*/ 125730 w 571500"/>
              <a:gd name="connsiteY78" fmla="*/ 344841 h 752510"/>
              <a:gd name="connsiteX79" fmla="*/ 124778 w 571500"/>
              <a:gd name="connsiteY79" fmla="*/ 265783 h 752510"/>
              <a:gd name="connsiteX80" fmla="*/ 120968 w 571500"/>
              <a:gd name="connsiteY80" fmla="*/ 168628 h 752510"/>
              <a:gd name="connsiteX81" fmla="*/ 169545 w 571500"/>
              <a:gd name="connsiteY81" fmla="*/ 41946 h 752510"/>
              <a:gd name="connsiteX82" fmla="*/ 302895 w 571500"/>
              <a:gd name="connsiteY82" fmla="*/ 24801 h 752510"/>
              <a:gd name="connsiteX83" fmla="*/ 372428 w 571500"/>
              <a:gd name="connsiteY83" fmla="*/ 70521 h 752510"/>
              <a:gd name="connsiteX84" fmla="*/ 382905 w 571500"/>
              <a:gd name="connsiteY84" fmla="*/ 75283 h 752510"/>
              <a:gd name="connsiteX85" fmla="*/ 423863 w 571500"/>
              <a:gd name="connsiteY85" fmla="*/ 75283 h 752510"/>
              <a:gd name="connsiteX86" fmla="*/ 457200 w 571500"/>
              <a:gd name="connsiteY86" fmla="*/ 148626 h 752510"/>
              <a:gd name="connsiteX87" fmla="*/ 442913 w 571500"/>
              <a:gd name="connsiteY87" fmla="*/ 252448 h 752510"/>
              <a:gd name="connsiteX88" fmla="*/ 433388 w 571500"/>
              <a:gd name="connsiteY88" fmla="*/ 323886 h 752510"/>
              <a:gd name="connsiteX89" fmla="*/ 462915 w 571500"/>
              <a:gd name="connsiteY89" fmla="*/ 386751 h 752510"/>
              <a:gd name="connsiteX90" fmla="*/ 383858 w 571500"/>
              <a:gd name="connsiteY90" fmla="*/ 399133 h 752510"/>
              <a:gd name="connsiteX91" fmla="*/ 373380 w 571500"/>
              <a:gd name="connsiteY91" fmla="*/ 381988 h 752510"/>
              <a:gd name="connsiteX92" fmla="*/ 373380 w 571500"/>
              <a:gd name="connsiteY92" fmla="*/ 352461 h 752510"/>
              <a:gd name="connsiteX93" fmla="*/ 430530 w 571500"/>
              <a:gd name="connsiteY93" fmla="*/ 238161 h 752510"/>
              <a:gd name="connsiteX94" fmla="*/ 428625 w 571500"/>
              <a:gd name="connsiteY94" fmla="*/ 209586 h 752510"/>
              <a:gd name="connsiteX95" fmla="*/ 19050 w 571500"/>
              <a:gd name="connsiteY95" fmla="*/ 542961 h 752510"/>
              <a:gd name="connsiteX96" fmla="*/ 43815 w 571500"/>
              <a:gd name="connsiteY96" fmla="*/ 492478 h 752510"/>
              <a:gd name="connsiteX97" fmla="*/ 160973 w 571500"/>
              <a:gd name="connsiteY97" fmla="*/ 429613 h 752510"/>
              <a:gd name="connsiteX98" fmla="*/ 244793 w 571500"/>
              <a:gd name="connsiteY98" fmla="*/ 733461 h 752510"/>
              <a:gd name="connsiteX99" fmla="*/ 19050 w 571500"/>
              <a:gd name="connsiteY99" fmla="*/ 695361 h 752510"/>
              <a:gd name="connsiteX100" fmla="*/ 19050 w 571500"/>
              <a:gd name="connsiteY100" fmla="*/ 542961 h 752510"/>
              <a:gd name="connsiteX101" fmla="*/ 264795 w 571500"/>
              <a:gd name="connsiteY101" fmla="*/ 733461 h 752510"/>
              <a:gd name="connsiteX102" fmla="*/ 188595 w 571500"/>
              <a:gd name="connsiteY102" fmla="*/ 457236 h 752510"/>
              <a:gd name="connsiteX103" fmla="*/ 285750 w 571500"/>
              <a:gd name="connsiteY103" fmla="*/ 476286 h 752510"/>
              <a:gd name="connsiteX104" fmla="*/ 382905 w 571500"/>
              <a:gd name="connsiteY104" fmla="*/ 457236 h 752510"/>
              <a:gd name="connsiteX105" fmla="*/ 306705 w 571500"/>
              <a:gd name="connsiteY105" fmla="*/ 733461 h 752510"/>
              <a:gd name="connsiteX106" fmla="*/ 264795 w 571500"/>
              <a:gd name="connsiteY106" fmla="*/ 733461 h 752510"/>
              <a:gd name="connsiteX107" fmla="*/ 326708 w 571500"/>
              <a:gd name="connsiteY107" fmla="*/ 733461 h 752510"/>
              <a:gd name="connsiteX108" fmla="*/ 410528 w 571500"/>
              <a:gd name="connsiteY108" fmla="*/ 430566 h 752510"/>
              <a:gd name="connsiteX109" fmla="*/ 527685 w 571500"/>
              <a:gd name="connsiteY109" fmla="*/ 493431 h 752510"/>
              <a:gd name="connsiteX110" fmla="*/ 552450 w 571500"/>
              <a:gd name="connsiteY110" fmla="*/ 542961 h 752510"/>
              <a:gd name="connsiteX111" fmla="*/ 552450 w 571500"/>
              <a:gd name="connsiteY111" fmla="*/ 695361 h 752510"/>
              <a:gd name="connsiteX112" fmla="*/ 326708 w 571500"/>
              <a:gd name="connsiteY112" fmla="*/ 733461 h 752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71500" h="752510">
                <a:moveTo>
                  <a:pt x="571500" y="542961"/>
                </a:moveTo>
                <a:cubicBezTo>
                  <a:pt x="570548" y="519148"/>
                  <a:pt x="559118" y="495336"/>
                  <a:pt x="539115" y="479143"/>
                </a:cubicBezTo>
                <a:cubicBezTo>
                  <a:pt x="513398" y="457236"/>
                  <a:pt x="478155" y="437233"/>
                  <a:pt x="430530" y="418183"/>
                </a:cubicBezTo>
                <a:cubicBezTo>
                  <a:pt x="457200" y="411516"/>
                  <a:pt x="480060" y="397228"/>
                  <a:pt x="481013" y="396276"/>
                </a:cubicBezTo>
                <a:cubicBezTo>
                  <a:pt x="483870" y="394371"/>
                  <a:pt x="484823" y="392466"/>
                  <a:pt x="485775" y="389608"/>
                </a:cubicBezTo>
                <a:cubicBezTo>
                  <a:pt x="485775" y="386751"/>
                  <a:pt x="484823" y="383893"/>
                  <a:pt x="482917" y="381988"/>
                </a:cubicBezTo>
                <a:cubicBezTo>
                  <a:pt x="482917" y="381988"/>
                  <a:pt x="453390" y="353413"/>
                  <a:pt x="450533" y="322933"/>
                </a:cubicBezTo>
                <a:cubicBezTo>
                  <a:pt x="449580" y="310551"/>
                  <a:pt x="454342" y="284833"/>
                  <a:pt x="460058" y="257211"/>
                </a:cubicBezTo>
                <a:cubicBezTo>
                  <a:pt x="466725" y="221968"/>
                  <a:pt x="474345" y="181963"/>
                  <a:pt x="474345" y="149578"/>
                </a:cubicBezTo>
                <a:cubicBezTo>
                  <a:pt x="474345" y="102906"/>
                  <a:pt x="461963" y="77188"/>
                  <a:pt x="431483" y="59091"/>
                </a:cubicBezTo>
                <a:cubicBezTo>
                  <a:pt x="418148" y="51471"/>
                  <a:pt x="395288" y="54328"/>
                  <a:pt x="383858" y="56233"/>
                </a:cubicBezTo>
                <a:cubicBezTo>
                  <a:pt x="375285" y="44803"/>
                  <a:pt x="353378" y="21943"/>
                  <a:pt x="306705" y="6703"/>
                </a:cubicBezTo>
                <a:cubicBezTo>
                  <a:pt x="256223" y="-6632"/>
                  <a:pt x="203835" y="36"/>
                  <a:pt x="158115" y="25753"/>
                </a:cubicBezTo>
                <a:cubicBezTo>
                  <a:pt x="117157" y="52423"/>
                  <a:pt x="100013" y="94333"/>
                  <a:pt x="100013" y="169581"/>
                </a:cubicBezTo>
                <a:cubicBezTo>
                  <a:pt x="100013" y="206728"/>
                  <a:pt x="101918" y="239113"/>
                  <a:pt x="103823" y="267688"/>
                </a:cubicBezTo>
                <a:cubicBezTo>
                  <a:pt x="105728" y="300073"/>
                  <a:pt x="107632" y="325791"/>
                  <a:pt x="104775" y="342936"/>
                </a:cubicBezTo>
                <a:cubicBezTo>
                  <a:pt x="102870" y="360081"/>
                  <a:pt x="93345" y="375321"/>
                  <a:pt x="83820" y="387703"/>
                </a:cubicBezTo>
                <a:cubicBezTo>
                  <a:pt x="81915" y="389608"/>
                  <a:pt x="81915" y="392466"/>
                  <a:pt x="81915" y="395323"/>
                </a:cubicBezTo>
                <a:cubicBezTo>
                  <a:pt x="81915" y="398181"/>
                  <a:pt x="83820" y="400086"/>
                  <a:pt x="86678" y="401991"/>
                </a:cubicBezTo>
                <a:cubicBezTo>
                  <a:pt x="88582" y="402943"/>
                  <a:pt x="109538" y="414373"/>
                  <a:pt x="136208" y="420088"/>
                </a:cubicBezTo>
                <a:cubicBezTo>
                  <a:pt x="89535" y="438186"/>
                  <a:pt x="55245" y="458188"/>
                  <a:pt x="30480" y="479143"/>
                </a:cubicBezTo>
                <a:cubicBezTo>
                  <a:pt x="12382" y="495336"/>
                  <a:pt x="953" y="519148"/>
                  <a:pt x="0" y="542961"/>
                </a:cubicBezTo>
                <a:lnTo>
                  <a:pt x="0" y="704886"/>
                </a:lnTo>
                <a:lnTo>
                  <a:pt x="3810" y="707743"/>
                </a:lnTo>
                <a:cubicBezTo>
                  <a:pt x="48578" y="737271"/>
                  <a:pt x="168593" y="752511"/>
                  <a:pt x="288608" y="752511"/>
                </a:cubicBezTo>
                <a:cubicBezTo>
                  <a:pt x="408623" y="752511"/>
                  <a:pt x="527685" y="737271"/>
                  <a:pt x="567690" y="707743"/>
                </a:cubicBezTo>
                <a:lnTo>
                  <a:pt x="571500" y="704886"/>
                </a:lnTo>
                <a:lnTo>
                  <a:pt x="571500" y="542961"/>
                </a:lnTo>
                <a:close/>
                <a:moveTo>
                  <a:pt x="179070" y="422946"/>
                </a:moveTo>
                <a:lnTo>
                  <a:pt x="195263" y="416278"/>
                </a:lnTo>
                <a:cubicBezTo>
                  <a:pt x="196215" y="416278"/>
                  <a:pt x="197168" y="415326"/>
                  <a:pt x="198120" y="415326"/>
                </a:cubicBezTo>
                <a:cubicBezTo>
                  <a:pt x="199073" y="415326"/>
                  <a:pt x="199073" y="415326"/>
                  <a:pt x="200025" y="414373"/>
                </a:cubicBezTo>
                <a:lnTo>
                  <a:pt x="200025" y="414373"/>
                </a:lnTo>
                <a:cubicBezTo>
                  <a:pt x="212408" y="407706"/>
                  <a:pt x="219075" y="395323"/>
                  <a:pt x="219075" y="381036"/>
                </a:cubicBezTo>
                <a:lnTo>
                  <a:pt x="219075" y="363891"/>
                </a:lnTo>
                <a:cubicBezTo>
                  <a:pt x="239077" y="374368"/>
                  <a:pt x="261938" y="380083"/>
                  <a:pt x="285750" y="380083"/>
                </a:cubicBezTo>
                <a:cubicBezTo>
                  <a:pt x="309563" y="380083"/>
                  <a:pt x="332423" y="374368"/>
                  <a:pt x="352425" y="363891"/>
                </a:cubicBezTo>
                <a:lnTo>
                  <a:pt x="352425" y="381036"/>
                </a:lnTo>
                <a:cubicBezTo>
                  <a:pt x="352425" y="395323"/>
                  <a:pt x="360045" y="407706"/>
                  <a:pt x="372428" y="414373"/>
                </a:cubicBezTo>
                <a:lnTo>
                  <a:pt x="372428" y="414373"/>
                </a:lnTo>
                <a:cubicBezTo>
                  <a:pt x="372428" y="414373"/>
                  <a:pt x="373380" y="414373"/>
                  <a:pt x="373380" y="414373"/>
                </a:cubicBezTo>
                <a:cubicBezTo>
                  <a:pt x="374333" y="415326"/>
                  <a:pt x="375285" y="415326"/>
                  <a:pt x="376238" y="416278"/>
                </a:cubicBezTo>
                <a:lnTo>
                  <a:pt x="392430" y="422946"/>
                </a:lnTo>
                <a:lnTo>
                  <a:pt x="390525" y="430566"/>
                </a:lnTo>
                <a:cubicBezTo>
                  <a:pt x="369570" y="446758"/>
                  <a:pt x="329565" y="457236"/>
                  <a:pt x="285750" y="457236"/>
                </a:cubicBezTo>
                <a:cubicBezTo>
                  <a:pt x="241935" y="457236"/>
                  <a:pt x="200977" y="446758"/>
                  <a:pt x="180975" y="430566"/>
                </a:cubicBezTo>
                <a:lnTo>
                  <a:pt x="179070" y="422946"/>
                </a:lnTo>
                <a:close/>
                <a:moveTo>
                  <a:pt x="285750" y="361986"/>
                </a:moveTo>
                <a:cubicBezTo>
                  <a:pt x="217170" y="361986"/>
                  <a:pt x="161925" y="306741"/>
                  <a:pt x="161925" y="238161"/>
                </a:cubicBezTo>
                <a:lnTo>
                  <a:pt x="161925" y="200061"/>
                </a:lnTo>
                <a:cubicBezTo>
                  <a:pt x="200025" y="198156"/>
                  <a:pt x="252413" y="183868"/>
                  <a:pt x="281940" y="171486"/>
                </a:cubicBezTo>
                <a:lnTo>
                  <a:pt x="291465" y="166723"/>
                </a:lnTo>
                <a:cubicBezTo>
                  <a:pt x="319088" y="152436"/>
                  <a:pt x="338138" y="143863"/>
                  <a:pt x="362903" y="120051"/>
                </a:cubicBezTo>
                <a:cubicBezTo>
                  <a:pt x="364808" y="131481"/>
                  <a:pt x="370523" y="168628"/>
                  <a:pt x="379095" y="184821"/>
                </a:cubicBezTo>
                <a:cubicBezTo>
                  <a:pt x="388620" y="201013"/>
                  <a:pt x="399098" y="208633"/>
                  <a:pt x="405765" y="213396"/>
                </a:cubicBezTo>
                <a:cubicBezTo>
                  <a:pt x="406718" y="214348"/>
                  <a:pt x="407670" y="214348"/>
                  <a:pt x="408623" y="215301"/>
                </a:cubicBezTo>
                <a:lnTo>
                  <a:pt x="408623" y="238161"/>
                </a:lnTo>
                <a:cubicBezTo>
                  <a:pt x="409575" y="306741"/>
                  <a:pt x="354330" y="361986"/>
                  <a:pt x="285750" y="361986"/>
                </a:cubicBezTo>
                <a:close/>
                <a:moveTo>
                  <a:pt x="428625" y="209586"/>
                </a:moveTo>
                <a:cubicBezTo>
                  <a:pt x="428625" y="207681"/>
                  <a:pt x="427673" y="204823"/>
                  <a:pt x="425768" y="202918"/>
                </a:cubicBezTo>
                <a:cubicBezTo>
                  <a:pt x="423863" y="200061"/>
                  <a:pt x="420053" y="198156"/>
                  <a:pt x="417195" y="196251"/>
                </a:cubicBezTo>
                <a:cubicBezTo>
                  <a:pt x="410528" y="192441"/>
                  <a:pt x="402908" y="186726"/>
                  <a:pt x="396240" y="174343"/>
                </a:cubicBezTo>
                <a:cubicBezTo>
                  <a:pt x="390525" y="164818"/>
                  <a:pt x="384810" y="138148"/>
                  <a:pt x="381953" y="116241"/>
                </a:cubicBezTo>
                <a:cubicBezTo>
                  <a:pt x="381000" y="112431"/>
                  <a:pt x="379095" y="108621"/>
                  <a:pt x="377190" y="105763"/>
                </a:cubicBezTo>
                <a:cubicBezTo>
                  <a:pt x="373380" y="101953"/>
                  <a:pt x="368618" y="100048"/>
                  <a:pt x="363855" y="100048"/>
                </a:cubicBezTo>
                <a:cubicBezTo>
                  <a:pt x="363855" y="100048"/>
                  <a:pt x="363855" y="100048"/>
                  <a:pt x="363855" y="100048"/>
                </a:cubicBezTo>
                <a:cubicBezTo>
                  <a:pt x="359093" y="100048"/>
                  <a:pt x="354330" y="101953"/>
                  <a:pt x="351473" y="104811"/>
                </a:cubicBezTo>
                <a:cubicBezTo>
                  <a:pt x="327660" y="125766"/>
                  <a:pt x="311468" y="134338"/>
                  <a:pt x="283845" y="147673"/>
                </a:cubicBezTo>
                <a:lnTo>
                  <a:pt x="274320" y="152436"/>
                </a:lnTo>
                <a:cubicBezTo>
                  <a:pt x="244793" y="165771"/>
                  <a:pt x="188595" y="180058"/>
                  <a:pt x="152400" y="180058"/>
                </a:cubicBezTo>
                <a:cubicBezTo>
                  <a:pt x="146685" y="180058"/>
                  <a:pt x="142875" y="183868"/>
                  <a:pt x="142875" y="189583"/>
                </a:cubicBezTo>
                <a:cubicBezTo>
                  <a:pt x="142875" y="189583"/>
                  <a:pt x="142875" y="189583"/>
                  <a:pt x="142875" y="189583"/>
                </a:cubicBezTo>
                <a:lnTo>
                  <a:pt x="142875" y="189583"/>
                </a:lnTo>
                <a:lnTo>
                  <a:pt x="142875" y="237208"/>
                </a:lnTo>
                <a:cubicBezTo>
                  <a:pt x="142875" y="283881"/>
                  <a:pt x="165735" y="324838"/>
                  <a:pt x="200025" y="351508"/>
                </a:cubicBezTo>
                <a:lnTo>
                  <a:pt x="200025" y="381036"/>
                </a:lnTo>
                <a:cubicBezTo>
                  <a:pt x="200025" y="388656"/>
                  <a:pt x="195263" y="395323"/>
                  <a:pt x="188595" y="398181"/>
                </a:cubicBezTo>
                <a:cubicBezTo>
                  <a:pt x="162877" y="409611"/>
                  <a:pt x="124778" y="396276"/>
                  <a:pt x="107632" y="388656"/>
                </a:cubicBezTo>
                <a:cubicBezTo>
                  <a:pt x="116205" y="376273"/>
                  <a:pt x="122873" y="361986"/>
                  <a:pt x="125730" y="344841"/>
                </a:cubicBezTo>
                <a:cubicBezTo>
                  <a:pt x="128588" y="325791"/>
                  <a:pt x="126682" y="299121"/>
                  <a:pt x="124778" y="265783"/>
                </a:cubicBezTo>
                <a:cubicBezTo>
                  <a:pt x="122873" y="237208"/>
                  <a:pt x="120968" y="205776"/>
                  <a:pt x="120968" y="168628"/>
                </a:cubicBezTo>
                <a:cubicBezTo>
                  <a:pt x="120968" y="101001"/>
                  <a:pt x="135255" y="63853"/>
                  <a:pt x="169545" y="41946"/>
                </a:cubicBezTo>
                <a:cubicBezTo>
                  <a:pt x="210502" y="19086"/>
                  <a:pt x="257175" y="12418"/>
                  <a:pt x="302895" y="24801"/>
                </a:cubicBezTo>
                <a:cubicBezTo>
                  <a:pt x="355283" y="40993"/>
                  <a:pt x="372428" y="70521"/>
                  <a:pt x="372428" y="70521"/>
                </a:cubicBezTo>
                <a:cubicBezTo>
                  <a:pt x="374333" y="74331"/>
                  <a:pt x="379095" y="76236"/>
                  <a:pt x="382905" y="75283"/>
                </a:cubicBezTo>
                <a:cubicBezTo>
                  <a:pt x="395288" y="72426"/>
                  <a:pt x="416243" y="70521"/>
                  <a:pt x="423863" y="75283"/>
                </a:cubicBezTo>
                <a:cubicBezTo>
                  <a:pt x="444817" y="86713"/>
                  <a:pt x="457200" y="102906"/>
                  <a:pt x="457200" y="148626"/>
                </a:cubicBezTo>
                <a:cubicBezTo>
                  <a:pt x="457200" y="179106"/>
                  <a:pt x="449580" y="218158"/>
                  <a:pt x="442913" y="252448"/>
                </a:cubicBezTo>
                <a:cubicBezTo>
                  <a:pt x="437198" y="282928"/>
                  <a:pt x="432435" y="308646"/>
                  <a:pt x="433388" y="323886"/>
                </a:cubicBezTo>
                <a:cubicBezTo>
                  <a:pt x="435293" y="350556"/>
                  <a:pt x="452438" y="374368"/>
                  <a:pt x="462915" y="386751"/>
                </a:cubicBezTo>
                <a:cubicBezTo>
                  <a:pt x="445770" y="395323"/>
                  <a:pt x="409575" y="411516"/>
                  <a:pt x="383858" y="399133"/>
                </a:cubicBezTo>
                <a:cubicBezTo>
                  <a:pt x="377190" y="396276"/>
                  <a:pt x="373380" y="389608"/>
                  <a:pt x="373380" y="381988"/>
                </a:cubicBezTo>
                <a:lnTo>
                  <a:pt x="373380" y="352461"/>
                </a:lnTo>
                <a:cubicBezTo>
                  <a:pt x="407670" y="326743"/>
                  <a:pt x="430530" y="284833"/>
                  <a:pt x="430530" y="238161"/>
                </a:cubicBezTo>
                <a:lnTo>
                  <a:pt x="428625" y="209586"/>
                </a:lnTo>
                <a:close/>
                <a:moveTo>
                  <a:pt x="19050" y="542961"/>
                </a:moveTo>
                <a:cubicBezTo>
                  <a:pt x="19050" y="523911"/>
                  <a:pt x="28575" y="506766"/>
                  <a:pt x="43815" y="492478"/>
                </a:cubicBezTo>
                <a:cubicBezTo>
                  <a:pt x="70485" y="469618"/>
                  <a:pt x="108585" y="449616"/>
                  <a:pt x="160973" y="429613"/>
                </a:cubicBezTo>
                <a:lnTo>
                  <a:pt x="244793" y="733461"/>
                </a:lnTo>
                <a:cubicBezTo>
                  <a:pt x="148590" y="730603"/>
                  <a:pt x="58103" y="717268"/>
                  <a:pt x="19050" y="695361"/>
                </a:cubicBezTo>
                <a:lnTo>
                  <a:pt x="19050" y="542961"/>
                </a:lnTo>
                <a:close/>
                <a:moveTo>
                  <a:pt x="264795" y="733461"/>
                </a:moveTo>
                <a:lnTo>
                  <a:pt x="188595" y="457236"/>
                </a:lnTo>
                <a:cubicBezTo>
                  <a:pt x="213360" y="469618"/>
                  <a:pt x="248602" y="476286"/>
                  <a:pt x="285750" y="476286"/>
                </a:cubicBezTo>
                <a:cubicBezTo>
                  <a:pt x="322898" y="476286"/>
                  <a:pt x="358140" y="469618"/>
                  <a:pt x="382905" y="457236"/>
                </a:cubicBezTo>
                <a:lnTo>
                  <a:pt x="306705" y="733461"/>
                </a:lnTo>
                <a:cubicBezTo>
                  <a:pt x="292418" y="734413"/>
                  <a:pt x="279083" y="733461"/>
                  <a:pt x="264795" y="733461"/>
                </a:cubicBezTo>
                <a:close/>
                <a:moveTo>
                  <a:pt x="326708" y="733461"/>
                </a:moveTo>
                <a:lnTo>
                  <a:pt x="410528" y="430566"/>
                </a:lnTo>
                <a:cubicBezTo>
                  <a:pt x="462915" y="450568"/>
                  <a:pt x="501015" y="470571"/>
                  <a:pt x="527685" y="493431"/>
                </a:cubicBezTo>
                <a:cubicBezTo>
                  <a:pt x="542925" y="506766"/>
                  <a:pt x="552450" y="523911"/>
                  <a:pt x="552450" y="542961"/>
                </a:cubicBezTo>
                <a:lnTo>
                  <a:pt x="552450" y="695361"/>
                </a:lnTo>
                <a:cubicBezTo>
                  <a:pt x="516255" y="718221"/>
                  <a:pt x="424815" y="730603"/>
                  <a:pt x="326708" y="73346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24" name="Graphic 210" descr="Clipboard Checked outline">
            <a:extLst>
              <a:ext uri="{FF2B5EF4-FFF2-40B4-BE49-F238E27FC236}">
                <a16:creationId xmlns:a16="http://schemas.microsoft.com/office/drawing/2014/main" id="{99A61388-A866-4542-492A-CC6389D3309D}"/>
              </a:ext>
            </a:extLst>
          </p:cNvPr>
          <p:cNvGrpSpPr/>
          <p:nvPr/>
        </p:nvGrpSpPr>
        <p:grpSpPr>
          <a:xfrm>
            <a:off x="16875748" y="5669316"/>
            <a:ext cx="484742" cy="646494"/>
            <a:chOff x="4678107" y="-70814"/>
            <a:chExt cx="571500" cy="762200"/>
          </a:xfrm>
          <a:solidFill>
            <a:schemeClr val="bg1"/>
          </a:solidFill>
        </p:grpSpPr>
        <p:sp>
          <p:nvSpPr>
            <p:cNvPr id="1225" name="Freeform 243">
              <a:extLst>
                <a:ext uri="{FF2B5EF4-FFF2-40B4-BE49-F238E27FC236}">
                  <a16:creationId xmlns:a16="http://schemas.microsoft.com/office/drawing/2014/main" id="{AD29E6DC-616F-7F9F-3819-57F450F361DA}"/>
                </a:ext>
              </a:extLst>
            </p:cNvPr>
            <p:cNvSpPr/>
            <p:nvPr/>
          </p:nvSpPr>
          <p:spPr>
            <a:xfrm>
              <a:off x="4930519" y="-22989"/>
              <a:ext cx="66677" cy="66675"/>
            </a:xfrm>
            <a:custGeom>
              <a:avLst/>
              <a:gdLst>
                <a:gd name="connsiteX0" fmla="*/ 66675 w 66677"/>
                <a:gd name="connsiteY0" fmla="*/ 33338 h 66675"/>
                <a:gd name="connsiteX1" fmla="*/ 34290 w 66677"/>
                <a:gd name="connsiteY1" fmla="*/ 0 h 66675"/>
                <a:gd name="connsiteX2" fmla="*/ 33338 w 66677"/>
                <a:gd name="connsiteY2" fmla="*/ 0 h 66675"/>
                <a:gd name="connsiteX3" fmla="*/ 0 w 66677"/>
                <a:gd name="connsiteY3" fmla="*/ 33338 h 66675"/>
                <a:gd name="connsiteX4" fmla="*/ 33338 w 66677"/>
                <a:gd name="connsiteY4" fmla="*/ 66675 h 66675"/>
                <a:gd name="connsiteX5" fmla="*/ 66675 w 66677"/>
                <a:gd name="connsiteY5" fmla="*/ 33338 h 66675"/>
                <a:gd name="connsiteX6" fmla="*/ 47625 w 66677"/>
                <a:gd name="connsiteY6" fmla="*/ 33176 h 66675"/>
                <a:gd name="connsiteX7" fmla="*/ 33500 w 66677"/>
                <a:gd name="connsiteY7" fmla="*/ 47624 h 66675"/>
                <a:gd name="connsiteX8" fmla="*/ 19052 w 66677"/>
                <a:gd name="connsiteY8" fmla="*/ 33499 h 66675"/>
                <a:gd name="connsiteX9" fmla="*/ 33177 w 66677"/>
                <a:gd name="connsiteY9" fmla="*/ 19051 h 66675"/>
                <a:gd name="connsiteX10" fmla="*/ 33338 w 66677"/>
                <a:gd name="connsiteY10" fmla="*/ 19050 h 66675"/>
                <a:gd name="connsiteX11" fmla="*/ 33957 w 66677"/>
                <a:gd name="connsiteY11" fmla="*/ 19050 h 66675"/>
                <a:gd name="connsiteX12" fmla="*/ 47625 w 66677"/>
                <a:gd name="connsiteY12" fmla="*/ 3317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677" h="66675">
                  <a:moveTo>
                    <a:pt x="66675" y="33338"/>
                  </a:moveTo>
                  <a:cubicBezTo>
                    <a:pt x="66877" y="15213"/>
                    <a:pt x="52412" y="324"/>
                    <a:pt x="34290" y="0"/>
                  </a:cubicBezTo>
                  <a:lnTo>
                    <a:pt x="33338" y="0"/>
                  </a:lnTo>
                  <a:cubicBezTo>
                    <a:pt x="14926" y="0"/>
                    <a:pt x="0" y="14926"/>
                    <a:pt x="0" y="33338"/>
                  </a:cubicBezTo>
                  <a:cubicBezTo>
                    <a:pt x="0" y="51749"/>
                    <a:pt x="14926" y="66675"/>
                    <a:pt x="33338" y="66675"/>
                  </a:cubicBezTo>
                  <a:cubicBezTo>
                    <a:pt x="51749" y="66675"/>
                    <a:pt x="66675" y="51749"/>
                    <a:pt x="66675" y="33338"/>
                  </a:cubicBezTo>
                  <a:close/>
                  <a:moveTo>
                    <a:pt x="47625" y="33176"/>
                  </a:moveTo>
                  <a:cubicBezTo>
                    <a:pt x="47715" y="41066"/>
                    <a:pt x="41391" y="47535"/>
                    <a:pt x="33500" y="47624"/>
                  </a:cubicBezTo>
                  <a:cubicBezTo>
                    <a:pt x="25610" y="47714"/>
                    <a:pt x="19141" y="41390"/>
                    <a:pt x="19052" y="33499"/>
                  </a:cubicBezTo>
                  <a:cubicBezTo>
                    <a:pt x="18962" y="25609"/>
                    <a:pt x="25286" y="19140"/>
                    <a:pt x="33177" y="19051"/>
                  </a:cubicBezTo>
                  <a:cubicBezTo>
                    <a:pt x="33230" y="19050"/>
                    <a:pt x="33284" y="19050"/>
                    <a:pt x="33338" y="19050"/>
                  </a:cubicBezTo>
                  <a:lnTo>
                    <a:pt x="33957" y="19050"/>
                  </a:lnTo>
                  <a:cubicBezTo>
                    <a:pt x="41630" y="19180"/>
                    <a:pt x="47747" y="25502"/>
                    <a:pt x="47625" y="331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6" name="Freeform 244">
              <a:extLst>
                <a:ext uri="{FF2B5EF4-FFF2-40B4-BE49-F238E27FC236}">
                  <a16:creationId xmlns:a16="http://schemas.microsoft.com/office/drawing/2014/main" id="{2BDB6BC3-625E-4D07-E8F1-8B6101A79A4F}"/>
                </a:ext>
              </a:extLst>
            </p:cNvPr>
            <p:cNvSpPr/>
            <p:nvPr/>
          </p:nvSpPr>
          <p:spPr>
            <a:xfrm>
              <a:off x="5026169" y="170282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5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5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7" name="Freeform 245">
              <a:extLst>
                <a:ext uri="{FF2B5EF4-FFF2-40B4-BE49-F238E27FC236}">
                  <a16:creationId xmlns:a16="http://schemas.microsoft.com/office/drawing/2014/main" id="{45B5EF96-4EA5-FEFE-A8A4-734271025B94}"/>
                </a:ext>
              </a:extLst>
            </p:cNvPr>
            <p:cNvSpPr/>
            <p:nvPr/>
          </p:nvSpPr>
          <p:spPr>
            <a:xfrm>
              <a:off x="4773347" y="20559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8" name="Freeform 246">
              <a:extLst>
                <a:ext uri="{FF2B5EF4-FFF2-40B4-BE49-F238E27FC236}">
                  <a16:creationId xmlns:a16="http://schemas.microsoft.com/office/drawing/2014/main" id="{9DC1120F-1452-435D-4889-097B0F002B4B}"/>
                </a:ext>
              </a:extLst>
            </p:cNvPr>
            <p:cNvSpPr/>
            <p:nvPr/>
          </p:nvSpPr>
          <p:spPr>
            <a:xfrm>
              <a:off x="5026169" y="2846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9" name="Freeform 247">
              <a:extLst>
                <a:ext uri="{FF2B5EF4-FFF2-40B4-BE49-F238E27FC236}">
                  <a16:creationId xmlns:a16="http://schemas.microsoft.com/office/drawing/2014/main" id="{9F385307-D22D-BC81-D5C4-2AE30676FA8B}"/>
                </a:ext>
              </a:extLst>
            </p:cNvPr>
            <p:cNvSpPr/>
            <p:nvPr/>
          </p:nvSpPr>
          <p:spPr>
            <a:xfrm>
              <a:off x="4773347" y="3199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0" name="Freeform 248">
              <a:extLst>
                <a:ext uri="{FF2B5EF4-FFF2-40B4-BE49-F238E27FC236}">
                  <a16:creationId xmlns:a16="http://schemas.microsoft.com/office/drawing/2014/main" id="{25D05CFF-77BF-C6BC-D841-7B625C7C39A0}"/>
                </a:ext>
              </a:extLst>
            </p:cNvPr>
            <p:cNvSpPr/>
            <p:nvPr/>
          </p:nvSpPr>
          <p:spPr>
            <a:xfrm>
              <a:off x="5026169" y="3989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1" name="Freeform 249">
              <a:extLst>
                <a:ext uri="{FF2B5EF4-FFF2-40B4-BE49-F238E27FC236}">
                  <a16:creationId xmlns:a16="http://schemas.microsoft.com/office/drawing/2014/main" id="{6E5F7C7D-8FAB-73A6-BA3B-2D5EFF5DE9E9}"/>
                </a:ext>
              </a:extLst>
            </p:cNvPr>
            <p:cNvSpPr/>
            <p:nvPr/>
          </p:nvSpPr>
          <p:spPr>
            <a:xfrm>
              <a:off x="4773347" y="4342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2" name="Freeform 250">
              <a:extLst>
                <a:ext uri="{FF2B5EF4-FFF2-40B4-BE49-F238E27FC236}">
                  <a16:creationId xmlns:a16="http://schemas.microsoft.com/office/drawing/2014/main" id="{ACF16401-C794-4971-852A-D71ECC92838C}"/>
                </a:ext>
              </a:extLst>
            </p:cNvPr>
            <p:cNvSpPr/>
            <p:nvPr/>
          </p:nvSpPr>
          <p:spPr>
            <a:xfrm>
              <a:off x="5026169" y="5132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3" name="Freeform 251">
              <a:extLst>
                <a:ext uri="{FF2B5EF4-FFF2-40B4-BE49-F238E27FC236}">
                  <a16:creationId xmlns:a16="http://schemas.microsoft.com/office/drawing/2014/main" id="{4F43DB8F-F514-9621-6F26-74E795705405}"/>
                </a:ext>
              </a:extLst>
            </p:cNvPr>
            <p:cNvSpPr/>
            <p:nvPr/>
          </p:nvSpPr>
          <p:spPr>
            <a:xfrm>
              <a:off x="4773347" y="5485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4" name="Freeform 252">
              <a:extLst>
                <a:ext uri="{FF2B5EF4-FFF2-40B4-BE49-F238E27FC236}">
                  <a16:creationId xmlns:a16="http://schemas.microsoft.com/office/drawing/2014/main" id="{EA2A86F2-5968-A5B4-B762-F2CD32DDE931}"/>
                </a:ext>
              </a:extLst>
            </p:cNvPr>
            <p:cNvSpPr/>
            <p:nvPr/>
          </p:nvSpPr>
          <p:spPr>
            <a:xfrm>
              <a:off x="4678107" y="-70814"/>
              <a:ext cx="571500" cy="762200"/>
            </a:xfrm>
            <a:custGeom>
              <a:avLst/>
              <a:gdLst>
                <a:gd name="connsiteX0" fmla="*/ 533400 w 571500"/>
                <a:gd name="connsiteY0" fmla="*/ 66675 h 762200"/>
                <a:gd name="connsiteX1" fmla="*/ 390525 w 571500"/>
                <a:gd name="connsiteY1" fmla="*/ 66675 h 762200"/>
                <a:gd name="connsiteX2" fmla="*/ 390525 w 571500"/>
                <a:gd name="connsiteY2" fmla="*/ 47625 h 762200"/>
                <a:gd name="connsiteX3" fmla="*/ 342900 w 571500"/>
                <a:gd name="connsiteY3" fmla="*/ 0 h 762200"/>
                <a:gd name="connsiteX4" fmla="*/ 228600 w 571500"/>
                <a:gd name="connsiteY4" fmla="*/ 0 h 762200"/>
                <a:gd name="connsiteX5" fmla="*/ 180975 w 571500"/>
                <a:gd name="connsiteY5" fmla="*/ 47625 h 762200"/>
                <a:gd name="connsiteX6" fmla="*/ 180975 w 571500"/>
                <a:gd name="connsiteY6" fmla="*/ 66675 h 762200"/>
                <a:gd name="connsiteX7" fmla="*/ 38100 w 571500"/>
                <a:gd name="connsiteY7" fmla="*/ 66675 h 762200"/>
                <a:gd name="connsiteX8" fmla="*/ 0 w 571500"/>
                <a:gd name="connsiteY8" fmla="*/ 104775 h 762200"/>
                <a:gd name="connsiteX9" fmla="*/ 0 w 571500"/>
                <a:gd name="connsiteY9" fmla="*/ 724100 h 762200"/>
                <a:gd name="connsiteX10" fmla="*/ 38100 w 571500"/>
                <a:gd name="connsiteY10" fmla="*/ 762200 h 762200"/>
                <a:gd name="connsiteX11" fmla="*/ 533400 w 571500"/>
                <a:gd name="connsiteY11" fmla="*/ 762200 h 762200"/>
                <a:gd name="connsiteX12" fmla="*/ 571500 w 571500"/>
                <a:gd name="connsiteY12" fmla="*/ 724100 h 762200"/>
                <a:gd name="connsiteX13" fmla="*/ 571500 w 571500"/>
                <a:gd name="connsiteY13" fmla="*/ 104775 h 762200"/>
                <a:gd name="connsiteX14" fmla="*/ 533400 w 571500"/>
                <a:gd name="connsiteY14" fmla="*/ 66675 h 762200"/>
                <a:gd name="connsiteX15" fmla="*/ 161925 w 571500"/>
                <a:gd name="connsiteY15" fmla="*/ 85725 h 762200"/>
                <a:gd name="connsiteX16" fmla="*/ 200025 w 571500"/>
                <a:gd name="connsiteY16" fmla="*/ 85725 h 762200"/>
                <a:gd name="connsiteX17" fmla="*/ 200025 w 571500"/>
                <a:gd name="connsiteY17" fmla="*/ 47625 h 762200"/>
                <a:gd name="connsiteX18" fmla="*/ 228600 w 571500"/>
                <a:gd name="connsiteY18" fmla="*/ 19050 h 762200"/>
                <a:gd name="connsiteX19" fmla="*/ 342900 w 571500"/>
                <a:gd name="connsiteY19" fmla="*/ 19050 h 762200"/>
                <a:gd name="connsiteX20" fmla="*/ 371475 w 571500"/>
                <a:gd name="connsiteY20" fmla="*/ 47625 h 762200"/>
                <a:gd name="connsiteX21" fmla="*/ 371475 w 571500"/>
                <a:gd name="connsiteY21" fmla="*/ 85725 h 762200"/>
                <a:gd name="connsiteX22" fmla="*/ 409575 w 571500"/>
                <a:gd name="connsiteY22" fmla="*/ 85725 h 762200"/>
                <a:gd name="connsiteX23" fmla="*/ 409575 w 571500"/>
                <a:gd name="connsiteY23" fmla="*/ 162125 h 762200"/>
                <a:gd name="connsiteX24" fmla="*/ 161925 w 571500"/>
                <a:gd name="connsiteY24" fmla="*/ 162125 h 762200"/>
                <a:gd name="connsiteX25" fmla="*/ 552450 w 571500"/>
                <a:gd name="connsiteY25" fmla="*/ 724100 h 762200"/>
                <a:gd name="connsiteX26" fmla="*/ 533400 w 571500"/>
                <a:gd name="connsiteY26" fmla="*/ 743150 h 762200"/>
                <a:gd name="connsiteX27" fmla="*/ 38100 w 571500"/>
                <a:gd name="connsiteY27" fmla="*/ 743150 h 762200"/>
                <a:gd name="connsiteX28" fmla="*/ 19050 w 571500"/>
                <a:gd name="connsiteY28" fmla="*/ 724100 h 762200"/>
                <a:gd name="connsiteX29" fmla="*/ 19050 w 571500"/>
                <a:gd name="connsiteY29" fmla="*/ 104775 h 762200"/>
                <a:gd name="connsiteX30" fmla="*/ 38100 w 571500"/>
                <a:gd name="connsiteY30" fmla="*/ 85725 h 762200"/>
                <a:gd name="connsiteX31" fmla="*/ 142875 w 571500"/>
                <a:gd name="connsiteY31" fmla="*/ 85725 h 762200"/>
                <a:gd name="connsiteX32" fmla="*/ 142875 w 571500"/>
                <a:gd name="connsiteY32" fmla="*/ 181175 h 762200"/>
                <a:gd name="connsiteX33" fmla="*/ 428625 w 571500"/>
                <a:gd name="connsiteY33" fmla="*/ 181175 h 762200"/>
                <a:gd name="connsiteX34" fmla="*/ 428625 w 571500"/>
                <a:gd name="connsiteY34" fmla="*/ 85725 h 762200"/>
                <a:gd name="connsiteX35" fmla="*/ 533400 w 571500"/>
                <a:gd name="connsiteY35" fmla="*/ 85725 h 762200"/>
                <a:gd name="connsiteX36" fmla="*/ 552450 w 571500"/>
                <a:gd name="connsiteY36" fmla="*/ 104775 h 7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71500" h="762200">
                  <a:moveTo>
                    <a:pt x="533400" y="66675"/>
                  </a:moveTo>
                  <a:lnTo>
                    <a:pt x="390525" y="66675"/>
                  </a:lnTo>
                  <a:lnTo>
                    <a:pt x="390525" y="47625"/>
                  </a:lnTo>
                  <a:cubicBezTo>
                    <a:pt x="390494" y="21335"/>
                    <a:pt x="369190" y="32"/>
                    <a:pt x="342900" y="0"/>
                  </a:cubicBezTo>
                  <a:lnTo>
                    <a:pt x="228600" y="0"/>
                  </a:lnTo>
                  <a:cubicBezTo>
                    <a:pt x="202310" y="32"/>
                    <a:pt x="181006" y="21335"/>
                    <a:pt x="180975" y="47625"/>
                  </a:cubicBezTo>
                  <a:lnTo>
                    <a:pt x="180975" y="66675"/>
                  </a:lnTo>
                  <a:lnTo>
                    <a:pt x="38100" y="66675"/>
                  </a:lnTo>
                  <a:cubicBezTo>
                    <a:pt x="17058" y="66675"/>
                    <a:pt x="0" y="83733"/>
                    <a:pt x="0" y="104775"/>
                  </a:cubicBezTo>
                  <a:lnTo>
                    <a:pt x="0" y="724100"/>
                  </a:lnTo>
                  <a:cubicBezTo>
                    <a:pt x="0" y="745142"/>
                    <a:pt x="17058" y="762200"/>
                    <a:pt x="38100" y="762200"/>
                  </a:cubicBezTo>
                  <a:lnTo>
                    <a:pt x="533400" y="762200"/>
                  </a:lnTo>
                  <a:cubicBezTo>
                    <a:pt x="554442" y="762200"/>
                    <a:pt x="571500" y="745142"/>
                    <a:pt x="571500" y="724100"/>
                  </a:cubicBezTo>
                  <a:lnTo>
                    <a:pt x="571500" y="104775"/>
                  </a:lnTo>
                  <a:cubicBezTo>
                    <a:pt x="571500" y="83733"/>
                    <a:pt x="554442" y="66675"/>
                    <a:pt x="533400" y="66675"/>
                  </a:cubicBezTo>
                  <a:close/>
                  <a:moveTo>
                    <a:pt x="161925" y="85725"/>
                  </a:moveTo>
                  <a:lnTo>
                    <a:pt x="200025" y="85725"/>
                  </a:lnTo>
                  <a:lnTo>
                    <a:pt x="200025" y="47625"/>
                  </a:lnTo>
                  <a:cubicBezTo>
                    <a:pt x="200025" y="31843"/>
                    <a:pt x="212818" y="19050"/>
                    <a:pt x="228600" y="19050"/>
                  </a:cubicBezTo>
                  <a:lnTo>
                    <a:pt x="342900" y="19050"/>
                  </a:lnTo>
                  <a:cubicBezTo>
                    <a:pt x="358682" y="19050"/>
                    <a:pt x="371475" y="31843"/>
                    <a:pt x="371475" y="47625"/>
                  </a:cubicBezTo>
                  <a:lnTo>
                    <a:pt x="371475" y="85725"/>
                  </a:lnTo>
                  <a:lnTo>
                    <a:pt x="409575" y="85725"/>
                  </a:lnTo>
                  <a:lnTo>
                    <a:pt x="409575" y="162125"/>
                  </a:lnTo>
                  <a:lnTo>
                    <a:pt x="161925" y="162125"/>
                  </a:lnTo>
                  <a:close/>
                  <a:moveTo>
                    <a:pt x="552450" y="724100"/>
                  </a:moveTo>
                  <a:cubicBezTo>
                    <a:pt x="552450" y="734621"/>
                    <a:pt x="543921" y="743150"/>
                    <a:pt x="533400" y="743150"/>
                  </a:cubicBezTo>
                  <a:lnTo>
                    <a:pt x="38100" y="743150"/>
                  </a:lnTo>
                  <a:cubicBezTo>
                    <a:pt x="27579" y="743150"/>
                    <a:pt x="19050" y="734621"/>
                    <a:pt x="19050" y="724100"/>
                  </a:cubicBezTo>
                  <a:lnTo>
                    <a:pt x="19050" y="104775"/>
                  </a:lnTo>
                  <a:cubicBezTo>
                    <a:pt x="19050" y="94254"/>
                    <a:pt x="27579" y="85725"/>
                    <a:pt x="38100" y="85725"/>
                  </a:cubicBezTo>
                  <a:lnTo>
                    <a:pt x="142875" y="85725"/>
                  </a:lnTo>
                  <a:lnTo>
                    <a:pt x="142875" y="181175"/>
                  </a:lnTo>
                  <a:lnTo>
                    <a:pt x="428625" y="181175"/>
                  </a:lnTo>
                  <a:lnTo>
                    <a:pt x="428625" y="85725"/>
                  </a:lnTo>
                  <a:lnTo>
                    <a:pt x="533400" y="85725"/>
                  </a:lnTo>
                  <a:cubicBezTo>
                    <a:pt x="543921" y="85725"/>
                    <a:pt x="552450" y="94254"/>
                    <a:pt x="5524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35" name="Graphic 212" descr="Online meeting outline">
            <a:extLst>
              <a:ext uri="{FF2B5EF4-FFF2-40B4-BE49-F238E27FC236}">
                <a16:creationId xmlns:a16="http://schemas.microsoft.com/office/drawing/2014/main" id="{CC5756C2-1DC2-4F3A-7992-79742C6ABE6F}"/>
              </a:ext>
            </a:extLst>
          </p:cNvPr>
          <p:cNvGrpSpPr/>
          <p:nvPr/>
        </p:nvGrpSpPr>
        <p:grpSpPr>
          <a:xfrm>
            <a:off x="8109944" y="9480450"/>
            <a:ext cx="646354" cy="549526"/>
            <a:chOff x="3119477" y="6335561"/>
            <a:chExt cx="762036" cy="647877"/>
          </a:xfrm>
          <a:solidFill>
            <a:schemeClr val="bg1"/>
          </a:solidFill>
        </p:grpSpPr>
        <p:sp>
          <p:nvSpPr>
            <p:cNvPr id="1236" name="Freeform 229">
              <a:extLst>
                <a:ext uri="{FF2B5EF4-FFF2-40B4-BE49-F238E27FC236}">
                  <a16:creationId xmlns:a16="http://schemas.microsoft.com/office/drawing/2014/main" id="{3A45F22E-A7B9-46A2-E505-F12134F9EC5F}"/>
                </a:ext>
              </a:extLst>
            </p:cNvPr>
            <p:cNvSpPr/>
            <p:nvPr/>
          </p:nvSpPr>
          <p:spPr>
            <a:xfrm>
              <a:off x="3119477" y="6335561"/>
              <a:ext cx="762036" cy="647877"/>
            </a:xfrm>
            <a:custGeom>
              <a:avLst/>
              <a:gdLst>
                <a:gd name="connsiteX0" fmla="*/ 723935 w 762036"/>
                <a:gd name="connsiteY0" fmla="*/ 0 h 647877"/>
                <a:gd name="connsiteX1" fmla="*/ 38103 w 762036"/>
                <a:gd name="connsiteY1" fmla="*/ 0 h 647877"/>
                <a:gd name="connsiteX2" fmla="*/ 0 w 762036"/>
                <a:gd name="connsiteY2" fmla="*/ 38111 h 647877"/>
                <a:gd name="connsiteX3" fmla="*/ 0 w 762036"/>
                <a:gd name="connsiteY3" fmla="*/ 495439 h 647877"/>
                <a:gd name="connsiteX4" fmla="*/ 38103 w 762036"/>
                <a:gd name="connsiteY4" fmla="*/ 533549 h 647877"/>
                <a:gd name="connsiteX5" fmla="*/ 314325 w 762036"/>
                <a:gd name="connsiteY5" fmla="*/ 533549 h 647877"/>
                <a:gd name="connsiteX6" fmla="*/ 314325 w 762036"/>
                <a:gd name="connsiteY6" fmla="*/ 628827 h 647877"/>
                <a:gd name="connsiteX7" fmla="*/ 209559 w 762036"/>
                <a:gd name="connsiteY7" fmla="*/ 628827 h 647877"/>
                <a:gd name="connsiteX8" fmla="*/ 209559 w 762036"/>
                <a:gd name="connsiteY8" fmla="*/ 647877 h 647877"/>
                <a:gd name="connsiteX9" fmla="*/ 552478 w 762036"/>
                <a:gd name="connsiteY9" fmla="*/ 647877 h 647877"/>
                <a:gd name="connsiteX10" fmla="*/ 552478 w 762036"/>
                <a:gd name="connsiteY10" fmla="*/ 628827 h 647877"/>
                <a:gd name="connsiteX11" fmla="*/ 447675 w 762036"/>
                <a:gd name="connsiteY11" fmla="*/ 628827 h 647877"/>
                <a:gd name="connsiteX12" fmla="*/ 447675 w 762036"/>
                <a:gd name="connsiteY12" fmla="*/ 533549 h 647877"/>
                <a:gd name="connsiteX13" fmla="*/ 723935 w 762036"/>
                <a:gd name="connsiteY13" fmla="*/ 533549 h 647877"/>
                <a:gd name="connsiteX14" fmla="*/ 762037 w 762036"/>
                <a:gd name="connsiteY14" fmla="*/ 495439 h 647877"/>
                <a:gd name="connsiteX15" fmla="*/ 762037 w 762036"/>
                <a:gd name="connsiteY15" fmla="*/ 38111 h 647877"/>
                <a:gd name="connsiteX16" fmla="*/ 723935 w 762036"/>
                <a:gd name="connsiteY16" fmla="*/ 0 h 647877"/>
                <a:gd name="connsiteX17" fmla="*/ 428625 w 762036"/>
                <a:gd name="connsiteY17" fmla="*/ 628827 h 647877"/>
                <a:gd name="connsiteX18" fmla="*/ 333375 w 762036"/>
                <a:gd name="connsiteY18" fmla="*/ 628827 h 647877"/>
                <a:gd name="connsiteX19" fmla="*/ 333375 w 762036"/>
                <a:gd name="connsiteY19" fmla="*/ 533549 h 647877"/>
                <a:gd name="connsiteX20" fmla="*/ 428625 w 762036"/>
                <a:gd name="connsiteY20" fmla="*/ 533549 h 647877"/>
                <a:gd name="connsiteX21" fmla="*/ 742987 w 762036"/>
                <a:gd name="connsiteY21" fmla="*/ 495439 h 647877"/>
                <a:gd name="connsiteX22" fmla="*/ 723935 w 762036"/>
                <a:gd name="connsiteY22" fmla="*/ 514499 h 647877"/>
                <a:gd name="connsiteX23" fmla="*/ 38103 w 762036"/>
                <a:gd name="connsiteY23" fmla="*/ 514499 h 647877"/>
                <a:gd name="connsiteX24" fmla="*/ 19050 w 762036"/>
                <a:gd name="connsiteY24" fmla="*/ 495439 h 647877"/>
                <a:gd name="connsiteX25" fmla="*/ 19050 w 762036"/>
                <a:gd name="connsiteY25" fmla="*/ 38111 h 647877"/>
                <a:gd name="connsiteX26" fmla="*/ 38103 w 762036"/>
                <a:gd name="connsiteY26" fmla="*/ 19050 h 647877"/>
                <a:gd name="connsiteX27" fmla="*/ 723935 w 762036"/>
                <a:gd name="connsiteY27" fmla="*/ 19050 h 647877"/>
                <a:gd name="connsiteX28" fmla="*/ 742987 w 762036"/>
                <a:gd name="connsiteY28" fmla="*/ 38111 h 64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2036" h="647877">
                  <a:moveTo>
                    <a:pt x="723935" y="0"/>
                  </a:moveTo>
                  <a:lnTo>
                    <a:pt x="38103" y="0"/>
                  </a:lnTo>
                  <a:cubicBezTo>
                    <a:pt x="17082" y="64"/>
                    <a:pt x="59" y="17092"/>
                    <a:pt x="0" y="38111"/>
                  </a:cubicBezTo>
                  <a:lnTo>
                    <a:pt x="0" y="495439"/>
                  </a:lnTo>
                  <a:cubicBezTo>
                    <a:pt x="60" y="516459"/>
                    <a:pt x="17083" y="533486"/>
                    <a:pt x="38103" y="533549"/>
                  </a:cubicBezTo>
                  <a:lnTo>
                    <a:pt x="314325" y="533549"/>
                  </a:lnTo>
                  <a:lnTo>
                    <a:pt x="314325" y="628827"/>
                  </a:lnTo>
                  <a:lnTo>
                    <a:pt x="209559" y="628827"/>
                  </a:lnTo>
                  <a:lnTo>
                    <a:pt x="209559" y="647877"/>
                  </a:lnTo>
                  <a:lnTo>
                    <a:pt x="552478" y="647877"/>
                  </a:lnTo>
                  <a:lnTo>
                    <a:pt x="552478" y="628827"/>
                  </a:lnTo>
                  <a:lnTo>
                    <a:pt x="447675" y="628827"/>
                  </a:lnTo>
                  <a:lnTo>
                    <a:pt x="447675" y="533549"/>
                  </a:lnTo>
                  <a:lnTo>
                    <a:pt x="723935" y="533549"/>
                  </a:lnTo>
                  <a:cubicBezTo>
                    <a:pt x="744955" y="533486"/>
                    <a:pt x="761978" y="516459"/>
                    <a:pt x="762037" y="495439"/>
                  </a:cubicBezTo>
                  <a:lnTo>
                    <a:pt x="762037" y="38111"/>
                  </a:lnTo>
                  <a:cubicBezTo>
                    <a:pt x="761979" y="17092"/>
                    <a:pt x="744956" y="64"/>
                    <a:pt x="723935" y="0"/>
                  </a:cubicBezTo>
                  <a:close/>
                  <a:moveTo>
                    <a:pt x="428625" y="628827"/>
                  </a:moveTo>
                  <a:lnTo>
                    <a:pt x="333375" y="628827"/>
                  </a:lnTo>
                  <a:lnTo>
                    <a:pt x="333375" y="533549"/>
                  </a:lnTo>
                  <a:lnTo>
                    <a:pt x="428625" y="533549"/>
                  </a:lnTo>
                  <a:close/>
                  <a:moveTo>
                    <a:pt x="742987" y="495439"/>
                  </a:moveTo>
                  <a:cubicBezTo>
                    <a:pt x="742977" y="505959"/>
                    <a:pt x="734454" y="514485"/>
                    <a:pt x="723935" y="514499"/>
                  </a:cubicBezTo>
                  <a:lnTo>
                    <a:pt x="38103" y="514499"/>
                  </a:lnTo>
                  <a:cubicBezTo>
                    <a:pt x="27583" y="514485"/>
                    <a:pt x="19060" y="505959"/>
                    <a:pt x="19050" y="495439"/>
                  </a:cubicBezTo>
                  <a:lnTo>
                    <a:pt x="19050" y="38111"/>
                  </a:lnTo>
                  <a:cubicBezTo>
                    <a:pt x="19059" y="27592"/>
                    <a:pt x="27582" y="19064"/>
                    <a:pt x="38103" y="19050"/>
                  </a:cubicBezTo>
                  <a:lnTo>
                    <a:pt x="723935" y="19050"/>
                  </a:lnTo>
                  <a:cubicBezTo>
                    <a:pt x="734454" y="19064"/>
                    <a:pt x="742978" y="27592"/>
                    <a:pt x="742987" y="381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7" name="Freeform 230">
              <a:extLst>
                <a:ext uri="{FF2B5EF4-FFF2-40B4-BE49-F238E27FC236}">
                  <a16:creationId xmlns:a16="http://schemas.microsoft.com/office/drawing/2014/main" id="{D5D36764-392D-BE34-388B-432B1F4F5340}"/>
                </a:ext>
              </a:extLst>
            </p:cNvPr>
            <p:cNvSpPr/>
            <p:nvPr/>
          </p:nvSpPr>
          <p:spPr>
            <a:xfrm>
              <a:off x="3167106" y="6383202"/>
              <a:ext cx="666781" cy="438266"/>
            </a:xfrm>
            <a:custGeom>
              <a:avLst/>
              <a:gdLst>
                <a:gd name="connsiteX0" fmla="*/ 19050 w 666781"/>
                <a:gd name="connsiteY0" fmla="*/ 0 h 438266"/>
                <a:gd name="connsiteX1" fmla="*/ 0 w 666781"/>
                <a:gd name="connsiteY1" fmla="*/ 0 h 438266"/>
                <a:gd name="connsiteX2" fmla="*/ 0 w 666781"/>
                <a:gd name="connsiteY2" fmla="*/ 438266 h 438266"/>
                <a:gd name="connsiteX3" fmla="*/ 666781 w 666781"/>
                <a:gd name="connsiteY3" fmla="*/ 438266 h 438266"/>
                <a:gd name="connsiteX4" fmla="*/ 666781 w 666781"/>
                <a:gd name="connsiteY4" fmla="*/ 0 h 438266"/>
                <a:gd name="connsiteX5" fmla="*/ 19050 w 666781"/>
                <a:gd name="connsiteY5" fmla="*/ 0 h 438266"/>
                <a:gd name="connsiteX6" fmla="*/ 266706 w 666781"/>
                <a:gd name="connsiteY6" fmla="*/ 19050 h 438266"/>
                <a:gd name="connsiteX7" fmla="*/ 266706 w 666781"/>
                <a:gd name="connsiteY7" fmla="*/ 209487 h 438266"/>
                <a:gd name="connsiteX8" fmla="*/ 221499 w 666781"/>
                <a:gd name="connsiteY8" fmla="*/ 209487 h 438266"/>
                <a:gd name="connsiteX9" fmla="*/ 221499 w 666781"/>
                <a:gd name="connsiteY9" fmla="*/ 179126 h 438266"/>
                <a:gd name="connsiteX10" fmla="*/ 210840 w 666781"/>
                <a:gd name="connsiteY10" fmla="*/ 157751 h 438266"/>
                <a:gd name="connsiteX11" fmla="*/ 173967 w 666781"/>
                <a:gd name="connsiteY11" fmla="*/ 140115 h 438266"/>
                <a:gd name="connsiteX12" fmla="*/ 143169 w 666781"/>
                <a:gd name="connsiteY12" fmla="*/ 135194 h 438266"/>
                <a:gd name="connsiteX13" fmla="*/ 112566 w 666781"/>
                <a:gd name="connsiteY13" fmla="*/ 140068 h 438266"/>
                <a:gd name="connsiteX14" fmla="*/ 75146 w 666781"/>
                <a:gd name="connsiteY14" fmla="*/ 158039 h 438266"/>
                <a:gd name="connsiteX15" fmla="*/ 64848 w 666781"/>
                <a:gd name="connsiteY15" fmla="*/ 179126 h 438266"/>
                <a:gd name="connsiteX16" fmla="*/ 64848 w 666781"/>
                <a:gd name="connsiteY16" fmla="*/ 209487 h 438266"/>
                <a:gd name="connsiteX17" fmla="*/ 19050 w 666781"/>
                <a:gd name="connsiteY17" fmla="*/ 209487 h 438266"/>
                <a:gd name="connsiteX18" fmla="*/ 19050 w 666781"/>
                <a:gd name="connsiteY18" fmla="*/ 19050 h 438266"/>
                <a:gd name="connsiteX19" fmla="*/ 202449 w 666781"/>
                <a:gd name="connsiteY19" fmla="*/ 209487 h 438266"/>
                <a:gd name="connsiteX20" fmla="*/ 83898 w 666781"/>
                <a:gd name="connsiteY20" fmla="*/ 209487 h 438266"/>
                <a:gd name="connsiteX21" fmla="*/ 83898 w 666781"/>
                <a:gd name="connsiteY21" fmla="*/ 179126 h 438266"/>
                <a:gd name="connsiteX22" fmla="*/ 86670 w 666781"/>
                <a:gd name="connsiteY22" fmla="*/ 173192 h 438266"/>
                <a:gd name="connsiteX23" fmla="*/ 117896 w 666781"/>
                <a:gd name="connsiteY23" fmla="*/ 158337 h 438266"/>
                <a:gd name="connsiteX24" fmla="*/ 143169 w 666781"/>
                <a:gd name="connsiteY24" fmla="*/ 154244 h 438266"/>
                <a:gd name="connsiteX25" fmla="*/ 169139 w 666781"/>
                <a:gd name="connsiteY25" fmla="*/ 158542 h 438266"/>
                <a:gd name="connsiteX26" fmla="*/ 198989 w 666781"/>
                <a:gd name="connsiteY26" fmla="*/ 172681 h 438266"/>
                <a:gd name="connsiteX27" fmla="*/ 199807 w 666781"/>
                <a:gd name="connsiteY27" fmla="*/ 173285 h 438266"/>
                <a:gd name="connsiteX28" fmla="*/ 202449 w 666781"/>
                <a:gd name="connsiteY28" fmla="*/ 179126 h 438266"/>
                <a:gd name="connsiteX29" fmla="*/ 19050 w 666781"/>
                <a:gd name="connsiteY29" fmla="*/ 228537 h 438266"/>
                <a:gd name="connsiteX30" fmla="*/ 266706 w 666781"/>
                <a:gd name="connsiteY30" fmla="*/ 228537 h 438266"/>
                <a:gd name="connsiteX31" fmla="*/ 266706 w 666781"/>
                <a:gd name="connsiteY31" fmla="*/ 419216 h 438266"/>
                <a:gd name="connsiteX32" fmla="*/ 221499 w 666781"/>
                <a:gd name="connsiteY32" fmla="*/ 419216 h 438266"/>
                <a:gd name="connsiteX33" fmla="*/ 221499 w 666781"/>
                <a:gd name="connsiteY33" fmla="*/ 388676 h 438266"/>
                <a:gd name="connsiteX34" fmla="*/ 210840 w 666781"/>
                <a:gd name="connsiteY34" fmla="*/ 367301 h 438266"/>
                <a:gd name="connsiteX35" fmla="*/ 173967 w 666781"/>
                <a:gd name="connsiteY35" fmla="*/ 349665 h 438266"/>
                <a:gd name="connsiteX36" fmla="*/ 143169 w 666781"/>
                <a:gd name="connsiteY36" fmla="*/ 344744 h 438266"/>
                <a:gd name="connsiteX37" fmla="*/ 112566 w 666781"/>
                <a:gd name="connsiteY37" fmla="*/ 349618 h 438266"/>
                <a:gd name="connsiteX38" fmla="*/ 75146 w 666781"/>
                <a:gd name="connsiteY38" fmla="*/ 367589 h 438266"/>
                <a:gd name="connsiteX39" fmla="*/ 64848 w 666781"/>
                <a:gd name="connsiteY39" fmla="*/ 388676 h 438266"/>
                <a:gd name="connsiteX40" fmla="*/ 64848 w 666781"/>
                <a:gd name="connsiteY40" fmla="*/ 419216 h 438266"/>
                <a:gd name="connsiteX41" fmla="*/ 19050 w 666781"/>
                <a:gd name="connsiteY41" fmla="*/ 419216 h 438266"/>
                <a:gd name="connsiteX42" fmla="*/ 202449 w 666781"/>
                <a:gd name="connsiteY42" fmla="*/ 419216 h 438266"/>
                <a:gd name="connsiteX43" fmla="*/ 83898 w 666781"/>
                <a:gd name="connsiteY43" fmla="*/ 419216 h 438266"/>
                <a:gd name="connsiteX44" fmla="*/ 83898 w 666781"/>
                <a:gd name="connsiteY44" fmla="*/ 388676 h 438266"/>
                <a:gd name="connsiteX45" fmla="*/ 86670 w 666781"/>
                <a:gd name="connsiteY45" fmla="*/ 382742 h 438266"/>
                <a:gd name="connsiteX46" fmla="*/ 117896 w 666781"/>
                <a:gd name="connsiteY46" fmla="*/ 367887 h 438266"/>
                <a:gd name="connsiteX47" fmla="*/ 143169 w 666781"/>
                <a:gd name="connsiteY47" fmla="*/ 363794 h 438266"/>
                <a:gd name="connsiteX48" fmla="*/ 169139 w 666781"/>
                <a:gd name="connsiteY48" fmla="*/ 368092 h 438266"/>
                <a:gd name="connsiteX49" fmla="*/ 198989 w 666781"/>
                <a:gd name="connsiteY49" fmla="*/ 382231 h 438266"/>
                <a:gd name="connsiteX50" fmla="*/ 199807 w 666781"/>
                <a:gd name="connsiteY50" fmla="*/ 382835 h 438266"/>
                <a:gd name="connsiteX51" fmla="*/ 202449 w 666781"/>
                <a:gd name="connsiteY51" fmla="*/ 388676 h 438266"/>
                <a:gd name="connsiteX52" fmla="*/ 647731 w 666781"/>
                <a:gd name="connsiteY52" fmla="*/ 419216 h 438266"/>
                <a:gd name="connsiteX53" fmla="*/ 285756 w 666781"/>
                <a:gd name="connsiteY53" fmla="*/ 419216 h 438266"/>
                <a:gd name="connsiteX54" fmla="*/ 285756 w 666781"/>
                <a:gd name="connsiteY54" fmla="*/ 19050 h 438266"/>
                <a:gd name="connsiteX55" fmla="*/ 647731 w 666781"/>
                <a:gd name="connsiteY55" fmla="*/ 19050 h 43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66781" h="438266">
                  <a:moveTo>
                    <a:pt x="19050" y="0"/>
                  </a:moveTo>
                  <a:lnTo>
                    <a:pt x="0" y="0"/>
                  </a:lnTo>
                  <a:lnTo>
                    <a:pt x="0" y="438266"/>
                  </a:lnTo>
                  <a:lnTo>
                    <a:pt x="666781" y="438266"/>
                  </a:lnTo>
                  <a:lnTo>
                    <a:pt x="666781" y="0"/>
                  </a:lnTo>
                  <a:lnTo>
                    <a:pt x="19050" y="0"/>
                  </a:lnTo>
                  <a:close/>
                  <a:moveTo>
                    <a:pt x="266706" y="19050"/>
                  </a:moveTo>
                  <a:lnTo>
                    <a:pt x="266706" y="209487"/>
                  </a:lnTo>
                  <a:lnTo>
                    <a:pt x="221499" y="209487"/>
                  </a:lnTo>
                  <a:lnTo>
                    <a:pt x="221499" y="179126"/>
                  </a:lnTo>
                  <a:cubicBezTo>
                    <a:pt x="221646" y="170689"/>
                    <a:pt x="217667" y="162710"/>
                    <a:pt x="210840" y="157751"/>
                  </a:cubicBezTo>
                  <a:cubicBezTo>
                    <a:pt x="199961" y="149287"/>
                    <a:pt x="187383" y="143271"/>
                    <a:pt x="173967" y="140115"/>
                  </a:cubicBezTo>
                  <a:cubicBezTo>
                    <a:pt x="163961" y="137132"/>
                    <a:pt x="153606" y="135478"/>
                    <a:pt x="143169" y="135194"/>
                  </a:cubicBezTo>
                  <a:cubicBezTo>
                    <a:pt x="132775" y="135191"/>
                    <a:pt x="122446" y="136836"/>
                    <a:pt x="112566" y="140068"/>
                  </a:cubicBezTo>
                  <a:cubicBezTo>
                    <a:pt x="99105" y="143737"/>
                    <a:pt x="86425" y="149827"/>
                    <a:pt x="75146" y="158039"/>
                  </a:cubicBezTo>
                  <a:cubicBezTo>
                    <a:pt x="68669" y="163124"/>
                    <a:pt x="64876" y="170893"/>
                    <a:pt x="64848" y="179126"/>
                  </a:cubicBezTo>
                  <a:lnTo>
                    <a:pt x="64848" y="209487"/>
                  </a:lnTo>
                  <a:lnTo>
                    <a:pt x="19050" y="209487"/>
                  </a:lnTo>
                  <a:lnTo>
                    <a:pt x="19050" y="19050"/>
                  </a:lnTo>
                  <a:close/>
                  <a:moveTo>
                    <a:pt x="202449" y="209487"/>
                  </a:moveTo>
                  <a:lnTo>
                    <a:pt x="83898" y="209487"/>
                  </a:lnTo>
                  <a:lnTo>
                    <a:pt x="83898" y="179126"/>
                  </a:lnTo>
                  <a:cubicBezTo>
                    <a:pt x="83831" y="176821"/>
                    <a:pt x="84859" y="174620"/>
                    <a:pt x="86670" y="173192"/>
                  </a:cubicBezTo>
                  <a:cubicBezTo>
                    <a:pt x="96100" y="166401"/>
                    <a:pt x="106678" y="161369"/>
                    <a:pt x="117896" y="158337"/>
                  </a:cubicBezTo>
                  <a:cubicBezTo>
                    <a:pt x="126055" y="155659"/>
                    <a:pt x="134583" y="154278"/>
                    <a:pt x="143169" y="154244"/>
                  </a:cubicBezTo>
                  <a:cubicBezTo>
                    <a:pt x="151975" y="154552"/>
                    <a:pt x="160704" y="155996"/>
                    <a:pt x="169139" y="158542"/>
                  </a:cubicBezTo>
                  <a:cubicBezTo>
                    <a:pt x="180001" y="161022"/>
                    <a:pt x="190189" y="165847"/>
                    <a:pt x="198989" y="172681"/>
                  </a:cubicBezTo>
                  <a:lnTo>
                    <a:pt x="199807" y="173285"/>
                  </a:lnTo>
                  <a:cubicBezTo>
                    <a:pt x="201571" y="174698"/>
                    <a:pt x="202552" y="176869"/>
                    <a:pt x="202449" y="179126"/>
                  </a:cubicBezTo>
                  <a:close/>
                  <a:moveTo>
                    <a:pt x="19050" y="228537"/>
                  </a:moveTo>
                  <a:lnTo>
                    <a:pt x="266706" y="228537"/>
                  </a:lnTo>
                  <a:lnTo>
                    <a:pt x="266706" y="419216"/>
                  </a:lnTo>
                  <a:lnTo>
                    <a:pt x="221499" y="419216"/>
                  </a:lnTo>
                  <a:lnTo>
                    <a:pt x="221499" y="388676"/>
                  </a:lnTo>
                  <a:cubicBezTo>
                    <a:pt x="221646" y="380239"/>
                    <a:pt x="217667" y="372260"/>
                    <a:pt x="210840" y="367301"/>
                  </a:cubicBezTo>
                  <a:cubicBezTo>
                    <a:pt x="199961" y="358837"/>
                    <a:pt x="187383" y="352821"/>
                    <a:pt x="173967" y="349665"/>
                  </a:cubicBezTo>
                  <a:cubicBezTo>
                    <a:pt x="163961" y="346682"/>
                    <a:pt x="153606" y="345028"/>
                    <a:pt x="143169" y="344744"/>
                  </a:cubicBezTo>
                  <a:cubicBezTo>
                    <a:pt x="132775" y="344741"/>
                    <a:pt x="122446" y="346386"/>
                    <a:pt x="112566" y="349618"/>
                  </a:cubicBezTo>
                  <a:cubicBezTo>
                    <a:pt x="99105" y="353287"/>
                    <a:pt x="86425" y="359377"/>
                    <a:pt x="75146" y="367589"/>
                  </a:cubicBezTo>
                  <a:cubicBezTo>
                    <a:pt x="68669" y="372674"/>
                    <a:pt x="64876" y="380443"/>
                    <a:pt x="64848" y="388676"/>
                  </a:cubicBezTo>
                  <a:lnTo>
                    <a:pt x="64848" y="419216"/>
                  </a:lnTo>
                  <a:lnTo>
                    <a:pt x="19050" y="419216"/>
                  </a:lnTo>
                  <a:close/>
                  <a:moveTo>
                    <a:pt x="202449" y="419216"/>
                  </a:moveTo>
                  <a:lnTo>
                    <a:pt x="83898" y="419216"/>
                  </a:lnTo>
                  <a:lnTo>
                    <a:pt x="83898" y="388676"/>
                  </a:lnTo>
                  <a:cubicBezTo>
                    <a:pt x="83831" y="386371"/>
                    <a:pt x="84859" y="384170"/>
                    <a:pt x="86670" y="382742"/>
                  </a:cubicBezTo>
                  <a:cubicBezTo>
                    <a:pt x="96100" y="375951"/>
                    <a:pt x="106678" y="370919"/>
                    <a:pt x="117896" y="367887"/>
                  </a:cubicBezTo>
                  <a:cubicBezTo>
                    <a:pt x="126055" y="365209"/>
                    <a:pt x="134583" y="363828"/>
                    <a:pt x="143169" y="363794"/>
                  </a:cubicBezTo>
                  <a:cubicBezTo>
                    <a:pt x="151975" y="364102"/>
                    <a:pt x="160704" y="365546"/>
                    <a:pt x="169139" y="368092"/>
                  </a:cubicBezTo>
                  <a:cubicBezTo>
                    <a:pt x="180001" y="370572"/>
                    <a:pt x="190189" y="375397"/>
                    <a:pt x="198989" y="382231"/>
                  </a:cubicBezTo>
                  <a:lnTo>
                    <a:pt x="199807" y="382835"/>
                  </a:lnTo>
                  <a:cubicBezTo>
                    <a:pt x="201571" y="384248"/>
                    <a:pt x="202552" y="386419"/>
                    <a:pt x="202449" y="388676"/>
                  </a:cubicBezTo>
                  <a:close/>
                  <a:moveTo>
                    <a:pt x="647731" y="419216"/>
                  </a:moveTo>
                  <a:lnTo>
                    <a:pt x="285756" y="419216"/>
                  </a:lnTo>
                  <a:lnTo>
                    <a:pt x="285756" y="19050"/>
                  </a:lnTo>
                  <a:lnTo>
                    <a:pt x="647731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8" name="Freeform 231">
              <a:extLst>
                <a:ext uri="{FF2B5EF4-FFF2-40B4-BE49-F238E27FC236}">
                  <a16:creationId xmlns:a16="http://schemas.microsoft.com/office/drawing/2014/main" id="{FDCD783F-DD60-E7E4-50E9-B43D477D57FB}"/>
                </a:ext>
              </a:extLst>
            </p:cNvPr>
            <p:cNvSpPr/>
            <p:nvPr/>
          </p:nvSpPr>
          <p:spPr>
            <a:xfrm>
              <a:off x="3515434" y="6604539"/>
              <a:ext cx="236708" cy="121499"/>
            </a:xfrm>
            <a:custGeom>
              <a:avLst/>
              <a:gdLst>
                <a:gd name="connsiteX0" fmla="*/ 236702 w 236708"/>
                <a:gd name="connsiteY0" fmla="*/ 121500 h 121499"/>
                <a:gd name="connsiteX1" fmla="*/ 236702 w 236708"/>
                <a:gd name="connsiteY1" fmla="*/ 63950 h 121499"/>
                <a:gd name="connsiteX2" fmla="*/ 222024 w 236708"/>
                <a:gd name="connsiteY2" fmla="*/ 34565 h 121499"/>
                <a:gd name="connsiteX3" fmla="*/ 165590 w 236708"/>
                <a:gd name="connsiteY3" fmla="*/ 7590 h 121499"/>
                <a:gd name="connsiteX4" fmla="*/ 118356 w 236708"/>
                <a:gd name="connsiteY4" fmla="*/ 0 h 121499"/>
                <a:gd name="connsiteX5" fmla="*/ 71307 w 236708"/>
                <a:gd name="connsiteY5" fmla="*/ 7544 h 121499"/>
                <a:gd name="connsiteX6" fmla="*/ 14307 w 236708"/>
                <a:gd name="connsiteY6" fmla="*/ 34863 h 121499"/>
                <a:gd name="connsiteX7" fmla="*/ 0 w 236708"/>
                <a:gd name="connsiteY7" fmla="*/ 63950 h 121499"/>
                <a:gd name="connsiteX8" fmla="*/ 0 w 236708"/>
                <a:gd name="connsiteY8" fmla="*/ 121500 h 121499"/>
                <a:gd name="connsiteX9" fmla="*/ 19050 w 236708"/>
                <a:gd name="connsiteY9" fmla="*/ 63950 h 121499"/>
                <a:gd name="connsiteX10" fmla="*/ 25831 w 236708"/>
                <a:gd name="connsiteY10" fmla="*/ 50016 h 121499"/>
                <a:gd name="connsiteX11" fmla="*/ 76628 w 236708"/>
                <a:gd name="connsiteY11" fmla="*/ 25813 h 121499"/>
                <a:gd name="connsiteX12" fmla="*/ 118356 w 236708"/>
                <a:gd name="connsiteY12" fmla="*/ 19050 h 121499"/>
                <a:gd name="connsiteX13" fmla="*/ 160781 w 236708"/>
                <a:gd name="connsiteY13" fmla="*/ 26018 h 121499"/>
                <a:gd name="connsiteX14" fmla="*/ 210192 w 236708"/>
                <a:gd name="connsiteY14" fmla="*/ 49495 h 121499"/>
                <a:gd name="connsiteX15" fmla="*/ 211010 w 236708"/>
                <a:gd name="connsiteY15" fmla="*/ 50109 h 121499"/>
                <a:gd name="connsiteX16" fmla="*/ 217652 w 236708"/>
                <a:gd name="connsiteY16" fmla="*/ 63950 h 121499"/>
                <a:gd name="connsiteX17" fmla="*/ 217652 w 236708"/>
                <a:gd name="connsiteY17" fmla="*/ 102450 h 121499"/>
                <a:gd name="connsiteX18" fmla="*/ 19050 w 236708"/>
                <a:gd name="connsiteY18" fmla="*/ 102450 h 12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6708" h="121499">
                  <a:moveTo>
                    <a:pt x="236702" y="121500"/>
                  </a:moveTo>
                  <a:lnTo>
                    <a:pt x="236702" y="63950"/>
                  </a:lnTo>
                  <a:cubicBezTo>
                    <a:pt x="236933" y="52339"/>
                    <a:pt x="231447" y="41354"/>
                    <a:pt x="222024" y="34565"/>
                  </a:cubicBezTo>
                  <a:cubicBezTo>
                    <a:pt x="205388" y="21594"/>
                    <a:pt x="186133" y="12390"/>
                    <a:pt x="165590" y="7590"/>
                  </a:cubicBezTo>
                  <a:cubicBezTo>
                    <a:pt x="150245" y="3010"/>
                    <a:pt x="134364" y="458"/>
                    <a:pt x="118356" y="0"/>
                  </a:cubicBezTo>
                  <a:cubicBezTo>
                    <a:pt x="102372" y="6"/>
                    <a:pt x="86492" y="2552"/>
                    <a:pt x="71307" y="7544"/>
                  </a:cubicBezTo>
                  <a:cubicBezTo>
                    <a:pt x="50808" y="13121"/>
                    <a:pt x="31494" y="22378"/>
                    <a:pt x="14307" y="34863"/>
                  </a:cubicBezTo>
                  <a:cubicBezTo>
                    <a:pt x="5341" y="41861"/>
                    <a:pt x="70" y="52577"/>
                    <a:pt x="0" y="63950"/>
                  </a:cubicBezTo>
                  <a:lnTo>
                    <a:pt x="0" y="121500"/>
                  </a:lnTo>
                  <a:close/>
                  <a:moveTo>
                    <a:pt x="19050" y="63950"/>
                  </a:moveTo>
                  <a:cubicBezTo>
                    <a:pt x="19033" y="58506"/>
                    <a:pt x="21537" y="53361"/>
                    <a:pt x="25831" y="50016"/>
                  </a:cubicBezTo>
                  <a:cubicBezTo>
                    <a:pt x="41169" y="38957"/>
                    <a:pt x="58378" y="30758"/>
                    <a:pt x="76628" y="25813"/>
                  </a:cubicBezTo>
                  <a:cubicBezTo>
                    <a:pt x="90098" y="21389"/>
                    <a:pt x="104179" y="19107"/>
                    <a:pt x="118356" y="19050"/>
                  </a:cubicBezTo>
                  <a:cubicBezTo>
                    <a:pt x="132738" y="19536"/>
                    <a:pt x="146998" y="21878"/>
                    <a:pt x="160781" y="26018"/>
                  </a:cubicBezTo>
                  <a:cubicBezTo>
                    <a:pt x="178767" y="30144"/>
                    <a:pt x="195632" y="38157"/>
                    <a:pt x="210192" y="49495"/>
                  </a:cubicBezTo>
                  <a:lnTo>
                    <a:pt x="211010" y="50109"/>
                  </a:lnTo>
                  <a:cubicBezTo>
                    <a:pt x="215391" y="53329"/>
                    <a:pt x="217882" y="58518"/>
                    <a:pt x="217652" y="63950"/>
                  </a:cubicBezTo>
                  <a:lnTo>
                    <a:pt x="217652" y="102450"/>
                  </a:lnTo>
                  <a:lnTo>
                    <a:pt x="19050" y="10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9" name="Freeform 232">
              <a:extLst>
                <a:ext uri="{FF2B5EF4-FFF2-40B4-BE49-F238E27FC236}">
                  <a16:creationId xmlns:a16="http://schemas.microsoft.com/office/drawing/2014/main" id="{634FBE73-D94F-9F0D-F017-24C8252C2C87}"/>
                </a:ext>
              </a:extLst>
            </p:cNvPr>
            <p:cNvSpPr/>
            <p:nvPr/>
          </p:nvSpPr>
          <p:spPr>
            <a:xfrm>
              <a:off x="3576158" y="6478387"/>
              <a:ext cx="115285" cy="115285"/>
            </a:xfrm>
            <a:custGeom>
              <a:avLst/>
              <a:gdLst>
                <a:gd name="connsiteX0" fmla="*/ 57628 w 115285"/>
                <a:gd name="connsiteY0" fmla="*/ 115286 h 115285"/>
                <a:gd name="connsiteX1" fmla="*/ 115286 w 115285"/>
                <a:gd name="connsiteY1" fmla="*/ 57657 h 115285"/>
                <a:gd name="connsiteX2" fmla="*/ 57657 w 115285"/>
                <a:gd name="connsiteY2" fmla="*/ 0 h 115285"/>
                <a:gd name="connsiteX3" fmla="*/ 0 w 115285"/>
                <a:gd name="connsiteY3" fmla="*/ 57629 h 115285"/>
                <a:gd name="connsiteX4" fmla="*/ 0 w 115285"/>
                <a:gd name="connsiteY4" fmla="*/ 57642 h 115285"/>
                <a:gd name="connsiteX5" fmla="*/ 57628 w 115285"/>
                <a:gd name="connsiteY5" fmla="*/ 115286 h 115285"/>
                <a:gd name="connsiteX6" fmla="*/ 57628 w 115285"/>
                <a:gd name="connsiteY6" fmla="*/ 19050 h 115285"/>
                <a:gd name="connsiteX7" fmla="*/ 96236 w 115285"/>
                <a:gd name="connsiteY7" fmla="*/ 57629 h 115285"/>
                <a:gd name="connsiteX8" fmla="*/ 57657 w 115285"/>
                <a:gd name="connsiteY8" fmla="*/ 96236 h 115285"/>
                <a:gd name="connsiteX9" fmla="*/ 19050 w 115285"/>
                <a:gd name="connsiteY9" fmla="*/ 57657 h 115285"/>
                <a:gd name="connsiteX10" fmla="*/ 19050 w 115285"/>
                <a:gd name="connsiteY10" fmla="*/ 57642 h 115285"/>
                <a:gd name="connsiteX11" fmla="*/ 57628 w 115285"/>
                <a:gd name="connsiteY11" fmla="*/ 19050 h 11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5285" h="115285">
                  <a:moveTo>
                    <a:pt x="57628" y="115286"/>
                  </a:moveTo>
                  <a:cubicBezTo>
                    <a:pt x="89464" y="115293"/>
                    <a:pt x="115278" y="89492"/>
                    <a:pt x="115286" y="57657"/>
                  </a:cubicBezTo>
                  <a:cubicBezTo>
                    <a:pt x="115293" y="25821"/>
                    <a:pt x="89492" y="8"/>
                    <a:pt x="57657" y="0"/>
                  </a:cubicBezTo>
                  <a:cubicBezTo>
                    <a:pt x="25821" y="-8"/>
                    <a:pt x="8" y="25794"/>
                    <a:pt x="0" y="57629"/>
                  </a:cubicBezTo>
                  <a:cubicBezTo>
                    <a:pt x="0" y="57634"/>
                    <a:pt x="0" y="57638"/>
                    <a:pt x="0" y="57642"/>
                  </a:cubicBezTo>
                  <a:cubicBezTo>
                    <a:pt x="-4" y="89474"/>
                    <a:pt x="25798" y="115282"/>
                    <a:pt x="57628" y="115286"/>
                  </a:cubicBezTo>
                  <a:close/>
                  <a:moveTo>
                    <a:pt x="57628" y="19050"/>
                  </a:moveTo>
                  <a:cubicBezTo>
                    <a:pt x="78943" y="19042"/>
                    <a:pt x="96228" y="36314"/>
                    <a:pt x="96236" y="57629"/>
                  </a:cubicBezTo>
                  <a:cubicBezTo>
                    <a:pt x="96243" y="78943"/>
                    <a:pt x="78971" y="96228"/>
                    <a:pt x="57657" y="96236"/>
                  </a:cubicBezTo>
                  <a:cubicBezTo>
                    <a:pt x="36343" y="96243"/>
                    <a:pt x="19058" y="78971"/>
                    <a:pt x="19050" y="57657"/>
                  </a:cubicBezTo>
                  <a:cubicBezTo>
                    <a:pt x="19050" y="57652"/>
                    <a:pt x="19050" y="57647"/>
                    <a:pt x="19050" y="57642"/>
                  </a:cubicBezTo>
                  <a:cubicBezTo>
                    <a:pt x="19070" y="36343"/>
                    <a:pt x="36328" y="19078"/>
                    <a:pt x="5762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0" name="Freeform 233">
              <a:extLst>
                <a:ext uri="{FF2B5EF4-FFF2-40B4-BE49-F238E27FC236}">
                  <a16:creationId xmlns:a16="http://schemas.microsoft.com/office/drawing/2014/main" id="{784E442D-71AE-AF56-E593-6EDA7BCE6D6C}"/>
                </a:ext>
              </a:extLst>
            </p:cNvPr>
            <p:cNvSpPr/>
            <p:nvPr/>
          </p:nvSpPr>
          <p:spPr>
            <a:xfrm>
              <a:off x="3271089" y="6640312"/>
              <a:ext cx="78392" cy="78392"/>
            </a:xfrm>
            <a:custGeom>
              <a:avLst/>
              <a:gdLst>
                <a:gd name="connsiteX0" fmla="*/ 39188 w 78392"/>
                <a:gd name="connsiteY0" fmla="*/ 78393 h 78392"/>
                <a:gd name="connsiteX1" fmla="*/ 78393 w 78392"/>
                <a:gd name="connsiteY1" fmla="*/ 39204 h 78392"/>
                <a:gd name="connsiteX2" fmla="*/ 39204 w 78392"/>
                <a:gd name="connsiteY2" fmla="*/ 0 h 78392"/>
                <a:gd name="connsiteX3" fmla="*/ 0 w 78392"/>
                <a:gd name="connsiteY3" fmla="*/ 39188 h 78392"/>
                <a:gd name="connsiteX4" fmla="*/ 0 w 78392"/>
                <a:gd name="connsiteY4" fmla="*/ 39197 h 78392"/>
                <a:gd name="connsiteX5" fmla="*/ 39185 w 78392"/>
                <a:gd name="connsiteY5" fmla="*/ 78393 h 78392"/>
                <a:gd name="connsiteX6" fmla="*/ 39188 w 78392"/>
                <a:gd name="connsiteY6" fmla="*/ 78393 h 78392"/>
                <a:gd name="connsiteX7" fmla="*/ 39188 w 78392"/>
                <a:gd name="connsiteY7" fmla="*/ 19050 h 78392"/>
                <a:gd name="connsiteX8" fmla="*/ 59343 w 78392"/>
                <a:gd name="connsiteY8" fmla="*/ 39188 h 78392"/>
                <a:gd name="connsiteX9" fmla="*/ 39204 w 78392"/>
                <a:gd name="connsiteY9" fmla="*/ 59343 h 78392"/>
                <a:gd name="connsiteX10" fmla="*/ 19050 w 78392"/>
                <a:gd name="connsiteY10" fmla="*/ 39204 h 78392"/>
                <a:gd name="connsiteX11" fmla="*/ 19050 w 78392"/>
                <a:gd name="connsiteY11" fmla="*/ 39197 h 78392"/>
                <a:gd name="connsiteX12" fmla="*/ 39188 w 78392"/>
                <a:gd name="connsiteY12" fmla="*/ 19050 h 7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392" h="78392">
                  <a:moveTo>
                    <a:pt x="39188" y="78393"/>
                  </a:moveTo>
                  <a:cubicBezTo>
                    <a:pt x="60835" y="78397"/>
                    <a:pt x="78388" y="60852"/>
                    <a:pt x="78393" y="39204"/>
                  </a:cubicBezTo>
                  <a:cubicBezTo>
                    <a:pt x="78396" y="17556"/>
                    <a:pt x="60851" y="4"/>
                    <a:pt x="39204" y="0"/>
                  </a:cubicBezTo>
                  <a:cubicBezTo>
                    <a:pt x="17556" y="-5"/>
                    <a:pt x="4" y="17540"/>
                    <a:pt x="0" y="39188"/>
                  </a:cubicBezTo>
                  <a:cubicBezTo>
                    <a:pt x="0" y="39192"/>
                    <a:pt x="0" y="39194"/>
                    <a:pt x="0" y="39197"/>
                  </a:cubicBezTo>
                  <a:cubicBezTo>
                    <a:pt x="-3" y="60842"/>
                    <a:pt x="17541" y="78390"/>
                    <a:pt x="39185" y="78393"/>
                  </a:cubicBezTo>
                  <a:cubicBezTo>
                    <a:pt x="39186" y="78393"/>
                    <a:pt x="39187" y="78393"/>
                    <a:pt x="39188" y="78393"/>
                  </a:cubicBezTo>
                  <a:close/>
                  <a:moveTo>
                    <a:pt x="39188" y="19050"/>
                  </a:moveTo>
                  <a:cubicBezTo>
                    <a:pt x="50315" y="19045"/>
                    <a:pt x="59338" y="28062"/>
                    <a:pt x="59343" y="39188"/>
                  </a:cubicBezTo>
                  <a:cubicBezTo>
                    <a:pt x="59346" y="50315"/>
                    <a:pt x="50331" y="59338"/>
                    <a:pt x="39204" y="59343"/>
                  </a:cubicBezTo>
                  <a:cubicBezTo>
                    <a:pt x="28078" y="59347"/>
                    <a:pt x="19054" y="50331"/>
                    <a:pt x="19050" y="39204"/>
                  </a:cubicBezTo>
                  <a:cubicBezTo>
                    <a:pt x="19050" y="39202"/>
                    <a:pt x="19050" y="39199"/>
                    <a:pt x="19050" y="39197"/>
                  </a:cubicBezTo>
                  <a:cubicBezTo>
                    <a:pt x="19060" y="28078"/>
                    <a:pt x="28068" y="19065"/>
                    <a:pt x="3918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1" name="Freeform 234">
              <a:extLst>
                <a:ext uri="{FF2B5EF4-FFF2-40B4-BE49-F238E27FC236}">
                  <a16:creationId xmlns:a16="http://schemas.microsoft.com/office/drawing/2014/main" id="{41A69228-9EB6-2E7A-1825-CDF3CCA589D7}"/>
                </a:ext>
              </a:extLst>
            </p:cNvPr>
            <p:cNvSpPr/>
            <p:nvPr/>
          </p:nvSpPr>
          <p:spPr>
            <a:xfrm>
              <a:off x="3271089" y="6430762"/>
              <a:ext cx="78394" cy="78395"/>
            </a:xfrm>
            <a:custGeom>
              <a:avLst/>
              <a:gdLst>
                <a:gd name="connsiteX0" fmla="*/ 39188 w 78394"/>
                <a:gd name="connsiteY0" fmla="*/ 78396 h 78395"/>
                <a:gd name="connsiteX1" fmla="*/ 78395 w 78394"/>
                <a:gd name="connsiteY1" fmla="*/ 39207 h 78395"/>
                <a:gd name="connsiteX2" fmla="*/ 39207 w 78394"/>
                <a:gd name="connsiteY2" fmla="*/ 0 h 78395"/>
                <a:gd name="connsiteX3" fmla="*/ 0 w 78394"/>
                <a:gd name="connsiteY3" fmla="*/ 39188 h 78395"/>
                <a:gd name="connsiteX4" fmla="*/ 0 w 78394"/>
                <a:gd name="connsiteY4" fmla="*/ 39197 h 78395"/>
                <a:gd name="connsiteX5" fmla="*/ 39187 w 78394"/>
                <a:gd name="connsiteY5" fmla="*/ 78396 h 78395"/>
                <a:gd name="connsiteX6" fmla="*/ 39188 w 78394"/>
                <a:gd name="connsiteY6" fmla="*/ 78396 h 78395"/>
                <a:gd name="connsiteX7" fmla="*/ 39188 w 78394"/>
                <a:gd name="connsiteY7" fmla="*/ 19050 h 78395"/>
                <a:gd name="connsiteX8" fmla="*/ 59345 w 78394"/>
                <a:gd name="connsiteY8" fmla="*/ 39188 h 78395"/>
                <a:gd name="connsiteX9" fmla="*/ 39207 w 78394"/>
                <a:gd name="connsiteY9" fmla="*/ 59346 h 78395"/>
                <a:gd name="connsiteX10" fmla="*/ 19050 w 78394"/>
                <a:gd name="connsiteY10" fmla="*/ 39207 h 78395"/>
                <a:gd name="connsiteX11" fmla="*/ 19050 w 78394"/>
                <a:gd name="connsiteY11" fmla="*/ 39197 h 78395"/>
                <a:gd name="connsiteX12" fmla="*/ 39188 w 78394"/>
                <a:gd name="connsiteY12" fmla="*/ 19050 h 7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394" h="78395">
                  <a:moveTo>
                    <a:pt x="39188" y="78396"/>
                  </a:moveTo>
                  <a:cubicBezTo>
                    <a:pt x="60836" y="78400"/>
                    <a:pt x="78390" y="60855"/>
                    <a:pt x="78395" y="39207"/>
                  </a:cubicBezTo>
                  <a:cubicBezTo>
                    <a:pt x="78400" y="17558"/>
                    <a:pt x="60855" y="5"/>
                    <a:pt x="39207" y="0"/>
                  </a:cubicBezTo>
                  <a:cubicBezTo>
                    <a:pt x="17558" y="-6"/>
                    <a:pt x="5" y="17539"/>
                    <a:pt x="0" y="39188"/>
                  </a:cubicBezTo>
                  <a:cubicBezTo>
                    <a:pt x="0" y="39192"/>
                    <a:pt x="0" y="39194"/>
                    <a:pt x="0" y="39197"/>
                  </a:cubicBezTo>
                  <a:cubicBezTo>
                    <a:pt x="-3" y="60843"/>
                    <a:pt x="17541" y="78393"/>
                    <a:pt x="39187" y="78396"/>
                  </a:cubicBezTo>
                  <a:cubicBezTo>
                    <a:pt x="39188" y="78396"/>
                    <a:pt x="39188" y="78396"/>
                    <a:pt x="39188" y="78396"/>
                  </a:cubicBezTo>
                  <a:close/>
                  <a:moveTo>
                    <a:pt x="39188" y="19050"/>
                  </a:moveTo>
                  <a:cubicBezTo>
                    <a:pt x="50315" y="19044"/>
                    <a:pt x="59340" y="28061"/>
                    <a:pt x="59345" y="39188"/>
                  </a:cubicBezTo>
                  <a:cubicBezTo>
                    <a:pt x="59350" y="50316"/>
                    <a:pt x="50334" y="59340"/>
                    <a:pt x="39207" y="59346"/>
                  </a:cubicBezTo>
                  <a:cubicBezTo>
                    <a:pt x="28080" y="59350"/>
                    <a:pt x="19055" y="50334"/>
                    <a:pt x="19050" y="39207"/>
                  </a:cubicBezTo>
                  <a:cubicBezTo>
                    <a:pt x="19050" y="39204"/>
                    <a:pt x="19050" y="39200"/>
                    <a:pt x="19050" y="39197"/>
                  </a:cubicBezTo>
                  <a:cubicBezTo>
                    <a:pt x="19060" y="28078"/>
                    <a:pt x="28068" y="19065"/>
                    <a:pt x="3918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42" name="Graphic 216" descr="Chat outline">
            <a:extLst>
              <a:ext uri="{FF2B5EF4-FFF2-40B4-BE49-F238E27FC236}">
                <a16:creationId xmlns:a16="http://schemas.microsoft.com/office/drawing/2014/main" id="{152ADE60-9FE9-C8A6-4309-CA30ABE2820E}"/>
              </a:ext>
            </a:extLst>
          </p:cNvPr>
          <p:cNvSpPr/>
          <p:nvPr/>
        </p:nvSpPr>
        <p:spPr>
          <a:xfrm>
            <a:off x="12370825" y="9507896"/>
            <a:ext cx="710956" cy="547514"/>
          </a:xfrm>
          <a:custGeom>
            <a:avLst/>
            <a:gdLst>
              <a:gd name="connsiteX0" fmla="*/ 723900 w 762000"/>
              <a:gd name="connsiteY0" fmla="*/ 104775 h 533476"/>
              <a:gd name="connsiteX1" fmla="*/ 476250 w 762000"/>
              <a:gd name="connsiteY1" fmla="*/ 104775 h 533476"/>
              <a:gd name="connsiteX2" fmla="*/ 476250 w 762000"/>
              <a:gd name="connsiteY2" fmla="*/ 38100 h 533476"/>
              <a:gd name="connsiteX3" fmla="*/ 438150 w 762000"/>
              <a:gd name="connsiteY3" fmla="*/ 0 h 533476"/>
              <a:gd name="connsiteX4" fmla="*/ 38100 w 762000"/>
              <a:gd name="connsiteY4" fmla="*/ 0 h 533476"/>
              <a:gd name="connsiteX5" fmla="*/ 0 w 762000"/>
              <a:gd name="connsiteY5" fmla="*/ 38100 h 533476"/>
              <a:gd name="connsiteX6" fmla="*/ 0 w 762000"/>
              <a:gd name="connsiteY6" fmla="*/ 295351 h 533476"/>
              <a:gd name="connsiteX7" fmla="*/ 38100 w 762000"/>
              <a:gd name="connsiteY7" fmla="*/ 333451 h 533476"/>
              <a:gd name="connsiteX8" fmla="*/ 95250 w 762000"/>
              <a:gd name="connsiteY8" fmla="*/ 333451 h 533476"/>
              <a:gd name="connsiteX9" fmla="*/ 95250 w 762000"/>
              <a:gd name="connsiteY9" fmla="*/ 428701 h 533476"/>
              <a:gd name="connsiteX10" fmla="*/ 190500 w 762000"/>
              <a:gd name="connsiteY10" fmla="*/ 333451 h 533476"/>
              <a:gd name="connsiteX11" fmla="*/ 285750 w 762000"/>
              <a:gd name="connsiteY11" fmla="*/ 333451 h 533476"/>
              <a:gd name="connsiteX12" fmla="*/ 285750 w 762000"/>
              <a:gd name="connsiteY12" fmla="*/ 400126 h 533476"/>
              <a:gd name="connsiteX13" fmla="*/ 323850 w 762000"/>
              <a:gd name="connsiteY13" fmla="*/ 438226 h 533476"/>
              <a:gd name="connsiteX14" fmla="*/ 571500 w 762000"/>
              <a:gd name="connsiteY14" fmla="*/ 438226 h 533476"/>
              <a:gd name="connsiteX15" fmla="*/ 666750 w 762000"/>
              <a:gd name="connsiteY15" fmla="*/ 533476 h 533476"/>
              <a:gd name="connsiteX16" fmla="*/ 666750 w 762000"/>
              <a:gd name="connsiteY16" fmla="*/ 438226 h 533476"/>
              <a:gd name="connsiteX17" fmla="*/ 723900 w 762000"/>
              <a:gd name="connsiteY17" fmla="*/ 438226 h 533476"/>
              <a:gd name="connsiteX18" fmla="*/ 762000 w 762000"/>
              <a:gd name="connsiteY18" fmla="*/ 400126 h 533476"/>
              <a:gd name="connsiteX19" fmla="*/ 762000 w 762000"/>
              <a:gd name="connsiteY19" fmla="*/ 142885 h 533476"/>
              <a:gd name="connsiteX20" fmla="*/ 723900 w 762000"/>
              <a:gd name="connsiteY20" fmla="*/ 104775 h 533476"/>
              <a:gd name="connsiteX21" fmla="*/ 285750 w 762000"/>
              <a:gd name="connsiteY21" fmla="*/ 142875 h 533476"/>
              <a:gd name="connsiteX22" fmla="*/ 285750 w 762000"/>
              <a:gd name="connsiteY22" fmla="*/ 314411 h 533476"/>
              <a:gd name="connsiteX23" fmla="*/ 182632 w 762000"/>
              <a:gd name="connsiteY23" fmla="*/ 314411 h 533476"/>
              <a:gd name="connsiteX24" fmla="*/ 177051 w 762000"/>
              <a:gd name="connsiteY24" fmla="*/ 319992 h 533476"/>
              <a:gd name="connsiteX25" fmla="*/ 114300 w 762000"/>
              <a:gd name="connsiteY25" fmla="*/ 382743 h 533476"/>
              <a:gd name="connsiteX26" fmla="*/ 114300 w 762000"/>
              <a:gd name="connsiteY26" fmla="*/ 314411 h 533476"/>
              <a:gd name="connsiteX27" fmla="*/ 38100 w 762000"/>
              <a:gd name="connsiteY27" fmla="*/ 314411 h 533476"/>
              <a:gd name="connsiteX28" fmla="*/ 19050 w 762000"/>
              <a:gd name="connsiteY28" fmla="*/ 295361 h 533476"/>
              <a:gd name="connsiteX29" fmla="*/ 19050 w 762000"/>
              <a:gd name="connsiteY29" fmla="*/ 38110 h 533476"/>
              <a:gd name="connsiteX30" fmla="*/ 38100 w 762000"/>
              <a:gd name="connsiteY30" fmla="*/ 19060 h 533476"/>
              <a:gd name="connsiteX31" fmla="*/ 438150 w 762000"/>
              <a:gd name="connsiteY31" fmla="*/ 19060 h 533476"/>
              <a:gd name="connsiteX32" fmla="*/ 457200 w 762000"/>
              <a:gd name="connsiteY32" fmla="*/ 38110 h 533476"/>
              <a:gd name="connsiteX33" fmla="*/ 457200 w 762000"/>
              <a:gd name="connsiteY33" fmla="*/ 104785 h 533476"/>
              <a:gd name="connsiteX34" fmla="*/ 323850 w 762000"/>
              <a:gd name="connsiteY34" fmla="*/ 104785 h 533476"/>
              <a:gd name="connsiteX35" fmla="*/ 285750 w 762000"/>
              <a:gd name="connsiteY35" fmla="*/ 142885 h 533476"/>
              <a:gd name="connsiteX36" fmla="*/ 742950 w 762000"/>
              <a:gd name="connsiteY36" fmla="*/ 400126 h 533476"/>
              <a:gd name="connsiteX37" fmla="*/ 723900 w 762000"/>
              <a:gd name="connsiteY37" fmla="*/ 419176 h 533476"/>
              <a:gd name="connsiteX38" fmla="*/ 647700 w 762000"/>
              <a:gd name="connsiteY38" fmla="*/ 419176 h 533476"/>
              <a:gd name="connsiteX39" fmla="*/ 647700 w 762000"/>
              <a:gd name="connsiteY39" fmla="*/ 487509 h 533476"/>
              <a:gd name="connsiteX40" fmla="*/ 585006 w 762000"/>
              <a:gd name="connsiteY40" fmla="*/ 424729 h 533476"/>
              <a:gd name="connsiteX41" fmla="*/ 579425 w 762000"/>
              <a:gd name="connsiteY41" fmla="*/ 419148 h 533476"/>
              <a:gd name="connsiteX42" fmla="*/ 323850 w 762000"/>
              <a:gd name="connsiteY42" fmla="*/ 419148 h 533476"/>
              <a:gd name="connsiteX43" fmla="*/ 304800 w 762000"/>
              <a:gd name="connsiteY43" fmla="*/ 400098 h 533476"/>
              <a:gd name="connsiteX44" fmla="*/ 304800 w 762000"/>
              <a:gd name="connsiteY44" fmla="*/ 142885 h 533476"/>
              <a:gd name="connsiteX45" fmla="*/ 323850 w 762000"/>
              <a:gd name="connsiteY45" fmla="*/ 123835 h 533476"/>
              <a:gd name="connsiteX46" fmla="*/ 723900 w 762000"/>
              <a:gd name="connsiteY46" fmla="*/ 123835 h 533476"/>
              <a:gd name="connsiteX47" fmla="*/ 742950 w 762000"/>
              <a:gd name="connsiteY47" fmla="*/ 142885 h 533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62000" h="533476">
                <a:moveTo>
                  <a:pt x="723900" y="104775"/>
                </a:moveTo>
                <a:lnTo>
                  <a:pt x="476250" y="104775"/>
                </a:lnTo>
                <a:lnTo>
                  <a:pt x="476250" y="38100"/>
                </a:lnTo>
                <a:cubicBezTo>
                  <a:pt x="476187" y="17084"/>
                  <a:pt x="459166" y="63"/>
                  <a:pt x="438150" y="0"/>
                </a:cubicBezTo>
                <a:lnTo>
                  <a:pt x="38100" y="0"/>
                </a:lnTo>
                <a:cubicBezTo>
                  <a:pt x="17084" y="63"/>
                  <a:pt x="63" y="17084"/>
                  <a:pt x="0" y="38100"/>
                </a:cubicBezTo>
                <a:lnTo>
                  <a:pt x="0" y="295351"/>
                </a:lnTo>
                <a:cubicBezTo>
                  <a:pt x="63" y="316367"/>
                  <a:pt x="17084" y="333388"/>
                  <a:pt x="38100" y="333451"/>
                </a:cubicBezTo>
                <a:lnTo>
                  <a:pt x="95250" y="333451"/>
                </a:lnTo>
                <a:lnTo>
                  <a:pt x="95250" y="428701"/>
                </a:lnTo>
                <a:lnTo>
                  <a:pt x="190500" y="333451"/>
                </a:lnTo>
                <a:lnTo>
                  <a:pt x="285750" y="333451"/>
                </a:lnTo>
                <a:lnTo>
                  <a:pt x="285750" y="400126"/>
                </a:lnTo>
                <a:cubicBezTo>
                  <a:pt x="285813" y="421142"/>
                  <a:pt x="302834" y="438163"/>
                  <a:pt x="323850" y="438226"/>
                </a:cubicBezTo>
                <a:lnTo>
                  <a:pt x="571500" y="438226"/>
                </a:lnTo>
                <a:lnTo>
                  <a:pt x="666750" y="533476"/>
                </a:lnTo>
                <a:lnTo>
                  <a:pt x="666750" y="438226"/>
                </a:lnTo>
                <a:lnTo>
                  <a:pt x="723900" y="438226"/>
                </a:lnTo>
                <a:cubicBezTo>
                  <a:pt x="744916" y="438163"/>
                  <a:pt x="761937" y="421142"/>
                  <a:pt x="762000" y="400126"/>
                </a:cubicBezTo>
                <a:lnTo>
                  <a:pt x="762000" y="142885"/>
                </a:lnTo>
                <a:cubicBezTo>
                  <a:pt x="761943" y="121865"/>
                  <a:pt x="744920" y="104838"/>
                  <a:pt x="723900" y="104775"/>
                </a:cubicBezTo>
                <a:close/>
                <a:moveTo>
                  <a:pt x="285750" y="142875"/>
                </a:moveTo>
                <a:lnTo>
                  <a:pt x="285750" y="314411"/>
                </a:lnTo>
                <a:lnTo>
                  <a:pt x="182632" y="314411"/>
                </a:lnTo>
                <a:lnTo>
                  <a:pt x="177051" y="319992"/>
                </a:lnTo>
                <a:lnTo>
                  <a:pt x="114300" y="382743"/>
                </a:lnTo>
                <a:lnTo>
                  <a:pt x="114300" y="314411"/>
                </a:lnTo>
                <a:lnTo>
                  <a:pt x="38100" y="314411"/>
                </a:lnTo>
                <a:cubicBezTo>
                  <a:pt x="27579" y="314411"/>
                  <a:pt x="19050" y="305882"/>
                  <a:pt x="19050" y="295361"/>
                </a:cubicBezTo>
                <a:lnTo>
                  <a:pt x="19050" y="38110"/>
                </a:lnTo>
                <a:cubicBezTo>
                  <a:pt x="19050" y="27588"/>
                  <a:pt x="27579" y="19060"/>
                  <a:pt x="38100" y="19060"/>
                </a:cubicBezTo>
                <a:lnTo>
                  <a:pt x="438150" y="19060"/>
                </a:lnTo>
                <a:cubicBezTo>
                  <a:pt x="448671" y="19060"/>
                  <a:pt x="457200" y="27588"/>
                  <a:pt x="457200" y="38110"/>
                </a:cubicBezTo>
                <a:lnTo>
                  <a:pt x="457200" y="104785"/>
                </a:lnTo>
                <a:lnTo>
                  <a:pt x="323850" y="104785"/>
                </a:lnTo>
                <a:cubicBezTo>
                  <a:pt x="302834" y="104847"/>
                  <a:pt x="285813" y="121869"/>
                  <a:pt x="285750" y="142885"/>
                </a:cubicBezTo>
                <a:close/>
                <a:moveTo>
                  <a:pt x="742950" y="400126"/>
                </a:moveTo>
                <a:cubicBezTo>
                  <a:pt x="742950" y="410648"/>
                  <a:pt x="734421" y="419176"/>
                  <a:pt x="723900" y="419176"/>
                </a:cubicBezTo>
                <a:lnTo>
                  <a:pt x="647700" y="419176"/>
                </a:lnTo>
                <a:lnTo>
                  <a:pt x="647700" y="487509"/>
                </a:lnTo>
                <a:lnTo>
                  <a:pt x="585006" y="424729"/>
                </a:lnTo>
                <a:lnTo>
                  <a:pt x="579425" y="419148"/>
                </a:lnTo>
                <a:lnTo>
                  <a:pt x="323850" y="419148"/>
                </a:lnTo>
                <a:cubicBezTo>
                  <a:pt x="313329" y="419148"/>
                  <a:pt x="304800" y="410619"/>
                  <a:pt x="304800" y="400098"/>
                </a:cubicBezTo>
                <a:lnTo>
                  <a:pt x="304800" y="142885"/>
                </a:lnTo>
                <a:cubicBezTo>
                  <a:pt x="304800" y="132363"/>
                  <a:pt x="313329" y="123835"/>
                  <a:pt x="323850" y="123835"/>
                </a:cubicBezTo>
                <a:lnTo>
                  <a:pt x="723900" y="123835"/>
                </a:lnTo>
                <a:cubicBezTo>
                  <a:pt x="734421" y="123835"/>
                  <a:pt x="742950" y="132363"/>
                  <a:pt x="742950" y="14288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3" name="Graphic 208" descr="Briefcase outline">
            <a:extLst>
              <a:ext uri="{FF2B5EF4-FFF2-40B4-BE49-F238E27FC236}">
                <a16:creationId xmlns:a16="http://schemas.microsoft.com/office/drawing/2014/main" id="{F66C8730-4453-160B-EA26-3368A4CD0948}"/>
              </a:ext>
            </a:extLst>
          </p:cNvPr>
          <p:cNvSpPr/>
          <p:nvPr/>
        </p:nvSpPr>
        <p:spPr>
          <a:xfrm>
            <a:off x="8093275" y="5719472"/>
            <a:ext cx="646324" cy="541474"/>
          </a:xfrm>
          <a:custGeom>
            <a:avLst/>
            <a:gdLst>
              <a:gd name="connsiteX0" fmla="*/ 723900 w 762000"/>
              <a:gd name="connsiteY0" fmla="*/ 104842 h 638384"/>
              <a:gd name="connsiteX1" fmla="*/ 514350 w 762000"/>
              <a:gd name="connsiteY1" fmla="*/ 104842 h 638384"/>
              <a:gd name="connsiteX2" fmla="*/ 514350 w 762000"/>
              <a:gd name="connsiteY2" fmla="*/ 47625 h 638384"/>
              <a:gd name="connsiteX3" fmla="*/ 466725 w 762000"/>
              <a:gd name="connsiteY3" fmla="*/ 0 h 638384"/>
              <a:gd name="connsiteX4" fmla="*/ 295275 w 762000"/>
              <a:gd name="connsiteY4" fmla="*/ 0 h 638384"/>
              <a:gd name="connsiteX5" fmla="*/ 247650 w 762000"/>
              <a:gd name="connsiteY5" fmla="*/ 47625 h 638384"/>
              <a:gd name="connsiteX6" fmla="*/ 247650 w 762000"/>
              <a:gd name="connsiteY6" fmla="*/ 104842 h 638384"/>
              <a:gd name="connsiteX7" fmla="*/ 38100 w 762000"/>
              <a:gd name="connsiteY7" fmla="*/ 104842 h 638384"/>
              <a:gd name="connsiteX8" fmla="*/ 0 w 762000"/>
              <a:gd name="connsiteY8" fmla="*/ 142942 h 638384"/>
              <a:gd name="connsiteX9" fmla="*/ 0 w 762000"/>
              <a:gd name="connsiteY9" fmla="*/ 600285 h 638384"/>
              <a:gd name="connsiteX10" fmla="*/ 38100 w 762000"/>
              <a:gd name="connsiteY10" fmla="*/ 638385 h 638384"/>
              <a:gd name="connsiteX11" fmla="*/ 723900 w 762000"/>
              <a:gd name="connsiteY11" fmla="*/ 638385 h 638384"/>
              <a:gd name="connsiteX12" fmla="*/ 762000 w 762000"/>
              <a:gd name="connsiteY12" fmla="*/ 600285 h 638384"/>
              <a:gd name="connsiteX13" fmla="*/ 762000 w 762000"/>
              <a:gd name="connsiteY13" fmla="*/ 142951 h 638384"/>
              <a:gd name="connsiteX14" fmla="*/ 723900 w 762000"/>
              <a:gd name="connsiteY14" fmla="*/ 104842 h 638384"/>
              <a:gd name="connsiteX15" fmla="*/ 266700 w 762000"/>
              <a:gd name="connsiteY15" fmla="*/ 47625 h 638384"/>
              <a:gd name="connsiteX16" fmla="*/ 295275 w 762000"/>
              <a:gd name="connsiteY16" fmla="*/ 19050 h 638384"/>
              <a:gd name="connsiteX17" fmla="*/ 466725 w 762000"/>
              <a:gd name="connsiteY17" fmla="*/ 19050 h 638384"/>
              <a:gd name="connsiteX18" fmla="*/ 495300 w 762000"/>
              <a:gd name="connsiteY18" fmla="*/ 47625 h 638384"/>
              <a:gd name="connsiteX19" fmla="*/ 495300 w 762000"/>
              <a:gd name="connsiteY19" fmla="*/ 104775 h 638384"/>
              <a:gd name="connsiteX20" fmla="*/ 266700 w 762000"/>
              <a:gd name="connsiteY20" fmla="*/ 104775 h 638384"/>
              <a:gd name="connsiteX21" fmla="*/ 38100 w 762000"/>
              <a:gd name="connsiteY21" fmla="*/ 123892 h 638384"/>
              <a:gd name="connsiteX22" fmla="*/ 723900 w 762000"/>
              <a:gd name="connsiteY22" fmla="*/ 123892 h 638384"/>
              <a:gd name="connsiteX23" fmla="*/ 742950 w 762000"/>
              <a:gd name="connsiteY23" fmla="*/ 142942 h 638384"/>
              <a:gd name="connsiteX24" fmla="*/ 742950 w 762000"/>
              <a:gd name="connsiteY24" fmla="*/ 314325 h 638384"/>
              <a:gd name="connsiteX25" fmla="*/ 447675 w 762000"/>
              <a:gd name="connsiteY25" fmla="*/ 314325 h 638384"/>
              <a:gd name="connsiteX26" fmla="*/ 447675 w 762000"/>
              <a:gd name="connsiteY26" fmla="*/ 276225 h 638384"/>
              <a:gd name="connsiteX27" fmla="*/ 314325 w 762000"/>
              <a:gd name="connsiteY27" fmla="*/ 276225 h 638384"/>
              <a:gd name="connsiteX28" fmla="*/ 314325 w 762000"/>
              <a:gd name="connsiteY28" fmla="*/ 314325 h 638384"/>
              <a:gd name="connsiteX29" fmla="*/ 19050 w 762000"/>
              <a:gd name="connsiteY29" fmla="*/ 314325 h 638384"/>
              <a:gd name="connsiteX30" fmla="*/ 19050 w 762000"/>
              <a:gd name="connsiteY30" fmla="*/ 142951 h 638384"/>
              <a:gd name="connsiteX31" fmla="*/ 38090 w 762000"/>
              <a:gd name="connsiteY31" fmla="*/ 123892 h 638384"/>
              <a:gd name="connsiteX32" fmla="*/ 38100 w 762000"/>
              <a:gd name="connsiteY32" fmla="*/ 123892 h 638384"/>
              <a:gd name="connsiteX33" fmla="*/ 428625 w 762000"/>
              <a:gd name="connsiteY33" fmla="*/ 295275 h 638384"/>
              <a:gd name="connsiteX34" fmla="*/ 428625 w 762000"/>
              <a:gd name="connsiteY34" fmla="*/ 361950 h 638384"/>
              <a:gd name="connsiteX35" fmla="*/ 409575 w 762000"/>
              <a:gd name="connsiteY35" fmla="*/ 381000 h 638384"/>
              <a:gd name="connsiteX36" fmla="*/ 352425 w 762000"/>
              <a:gd name="connsiteY36" fmla="*/ 381000 h 638384"/>
              <a:gd name="connsiteX37" fmla="*/ 333375 w 762000"/>
              <a:gd name="connsiteY37" fmla="*/ 361950 h 638384"/>
              <a:gd name="connsiteX38" fmla="*/ 333375 w 762000"/>
              <a:gd name="connsiteY38" fmla="*/ 295275 h 638384"/>
              <a:gd name="connsiteX39" fmla="*/ 723900 w 762000"/>
              <a:gd name="connsiteY39" fmla="*/ 619344 h 638384"/>
              <a:gd name="connsiteX40" fmla="*/ 38100 w 762000"/>
              <a:gd name="connsiteY40" fmla="*/ 619344 h 638384"/>
              <a:gd name="connsiteX41" fmla="*/ 19050 w 762000"/>
              <a:gd name="connsiteY41" fmla="*/ 600294 h 638384"/>
              <a:gd name="connsiteX42" fmla="*/ 19050 w 762000"/>
              <a:gd name="connsiteY42" fmla="*/ 333375 h 638384"/>
              <a:gd name="connsiteX43" fmla="*/ 314325 w 762000"/>
              <a:gd name="connsiteY43" fmla="*/ 333375 h 638384"/>
              <a:gd name="connsiteX44" fmla="*/ 314325 w 762000"/>
              <a:gd name="connsiteY44" fmla="*/ 361950 h 638384"/>
              <a:gd name="connsiteX45" fmla="*/ 352425 w 762000"/>
              <a:gd name="connsiteY45" fmla="*/ 400050 h 638384"/>
              <a:gd name="connsiteX46" fmla="*/ 409575 w 762000"/>
              <a:gd name="connsiteY46" fmla="*/ 400050 h 638384"/>
              <a:gd name="connsiteX47" fmla="*/ 447675 w 762000"/>
              <a:gd name="connsiteY47" fmla="*/ 361950 h 638384"/>
              <a:gd name="connsiteX48" fmla="*/ 447675 w 762000"/>
              <a:gd name="connsiteY48" fmla="*/ 333375 h 638384"/>
              <a:gd name="connsiteX49" fmla="*/ 742950 w 762000"/>
              <a:gd name="connsiteY49" fmla="*/ 333375 h 638384"/>
              <a:gd name="connsiteX50" fmla="*/ 742950 w 762000"/>
              <a:gd name="connsiteY50" fmla="*/ 600285 h 638384"/>
              <a:gd name="connsiteX51" fmla="*/ 723910 w 762000"/>
              <a:gd name="connsiteY51" fmla="*/ 619344 h 638384"/>
              <a:gd name="connsiteX52" fmla="*/ 723900 w 762000"/>
              <a:gd name="connsiteY52" fmla="*/ 619344 h 63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762000" h="638384">
                <a:moveTo>
                  <a:pt x="723900" y="104842"/>
                </a:moveTo>
                <a:lnTo>
                  <a:pt x="514350" y="104842"/>
                </a:lnTo>
                <a:lnTo>
                  <a:pt x="514350" y="47625"/>
                </a:lnTo>
                <a:cubicBezTo>
                  <a:pt x="514319" y="21335"/>
                  <a:pt x="493015" y="31"/>
                  <a:pt x="466725" y="0"/>
                </a:cubicBezTo>
                <a:lnTo>
                  <a:pt x="295275" y="0"/>
                </a:lnTo>
                <a:cubicBezTo>
                  <a:pt x="268985" y="31"/>
                  <a:pt x="247681" y="21335"/>
                  <a:pt x="247650" y="47625"/>
                </a:cubicBezTo>
                <a:lnTo>
                  <a:pt x="247650" y="104842"/>
                </a:lnTo>
                <a:lnTo>
                  <a:pt x="38100" y="104842"/>
                </a:lnTo>
                <a:cubicBezTo>
                  <a:pt x="17086" y="104909"/>
                  <a:pt x="68" y="121928"/>
                  <a:pt x="0" y="142942"/>
                </a:cubicBezTo>
                <a:lnTo>
                  <a:pt x="0" y="600285"/>
                </a:lnTo>
                <a:cubicBezTo>
                  <a:pt x="68" y="621299"/>
                  <a:pt x="17086" y="638317"/>
                  <a:pt x="38100" y="638385"/>
                </a:cubicBezTo>
                <a:lnTo>
                  <a:pt x="723900" y="638385"/>
                </a:lnTo>
                <a:cubicBezTo>
                  <a:pt x="744914" y="638317"/>
                  <a:pt x="761932" y="621299"/>
                  <a:pt x="762000" y="600285"/>
                </a:cubicBezTo>
                <a:lnTo>
                  <a:pt x="762000" y="142951"/>
                </a:lnTo>
                <a:cubicBezTo>
                  <a:pt x="761937" y="121933"/>
                  <a:pt x="744918" y="104909"/>
                  <a:pt x="723900" y="104842"/>
                </a:cubicBezTo>
                <a:close/>
                <a:moveTo>
                  <a:pt x="266700" y="47625"/>
                </a:moveTo>
                <a:cubicBezTo>
                  <a:pt x="266700" y="31843"/>
                  <a:pt x="279493" y="19050"/>
                  <a:pt x="295275" y="19050"/>
                </a:cubicBezTo>
                <a:lnTo>
                  <a:pt x="466725" y="19050"/>
                </a:lnTo>
                <a:cubicBezTo>
                  <a:pt x="482507" y="19050"/>
                  <a:pt x="495300" y="31843"/>
                  <a:pt x="495300" y="47625"/>
                </a:cubicBezTo>
                <a:lnTo>
                  <a:pt x="495300" y="104775"/>
                </a:lnTo>
                <a:lnTo>
                  <a:pt x="266700" y="104775"/>
                </a:lnTo>
                <a:close/>
                <a:moveTo>
                  <a:pt x="38100" y="123892"/>
                </a:moveTo>
                <a:lnTo>
                  <a:pt x="723900" y="123892"/>
                </a:lnTo>
                <a:cubicBezTo>
                  <a:pt x="734421" y="123892"/>
                  <a:pt x="742950" y="132420"/>
                  <a:pt x="742950" y="142942"/>
                </a:cubicBezTo>
                <a:lnTo>
                  <a:pt x="742950" y="314325"/>
                </a:lnTo>
                <a:lnTo>
                  <a:pt x="447675" y="314325"/>
                </a:lnTo>
                <a:lnTo>
                  <a:pt x="447675" y="276225"/>
                </a:lnTo>
                <a:lnTo>
                  <a:pt x="314325" y="276225"/>
                </a:lnTo>
                <a:lnTo>
                  <a:pt x="314325" y="314325"/>
                </a:lnTo>
                <a:lnTo>
                  <a:pt x="19050" y="314325"/>
                </a:lnTo>
                <a:lnTo>
                  <a:pt x="19050" y="142951"/>
                </a:lnTo>
                <a:cubicBezTo>
                  <a:pt x="19044" y="132430"/>
                  <a:pt x="27569" y="123897"/>
                  <a:pt x="38090" y="123892"/>
                </a:cubicBezTo>
                <a:cubicBezTo>
                  <a:pt x="38093" y="123892"/>
                  <a:pt x="38097" y="123892"/>
                  <a:pt x="38100" y="123892"/>
                </a:cubicBezTo>
                <a:close/>
                <a:moveTo>
                  <a:pt x="428625" y="295275"/>
                </a:moveTo>
                <a:lnTo>
                  <a:pt x="428625" y="361950"/>
                </a:lnTo>
                <a:cubicBezTo>
                  <a:pt x="428625" y="372471"/>
                  <a:pt x="420096" y="381000"/>
                  <a:pt x="409575" y="381000"/>
                </a:cubicBezTo>
                <a:lnTo>
                  <a:pt x="352425" y="381000"/>
                </a:lnTo>
                <a:cubicBezTo>
                  <a:pt x="341904" y="381000"/>
                  <a:pt x="333375" y="372471"/>
                  <a:pt x="333375" y="361950"/>
                </a:cubicBezTo>
                <a:lnTo>
                  <a:pt x="333375" y="295275"/>
                </a:lnTo>
                <a:close/>
                <a:moveTo>
                  <a:pt x="723900" y="619344"/>
                </a:moveTo>
                <a:lnTo>
                  <a:pt x="38100" y="619344"/>
                </a:lnTo>
                <a:cubicBezTo>
                  <a:pt x="27579" y="619344"/>
                  <a:pt x="19050" y="610815"/>
                  <a:pt x="19050" y="600294"/>
                </a:cubicBezTo>
                <a:lnTo>
                  <a:pt x="19050" y="333375"/>
                </a:lnTo>
                <a:lnTo>
                  <a:pt x="314325" y="333375"/>
                </a:lnTo>
                <a:lnTo>
                  <a:pt x="314325" y="361950"/>
                </a:lnTo>
                <a:cubicBezTo>
                  <a:pt x="314325" y="382992"/>
                  <a:pt x="331383" y="400050"/>
                  <a:pt x="352425" y="400050"/>
                </a:cubicBezTo>
                <a:lnTo>
                  <a:pt x="409575" y="400050"/>
                </a:lnTo>
                <a:cubicBezTo>
                  <a:pt x="430617" y="400050"/>
                  <a:pt x="447675" y="382992"/>
                  <a:pt x="447675" y="361950"/>
                </a:cubicBezTo>
                <a:lnTo>
                  <a:pt x="447675" y="333375"/>
                </a:lnTo>
                <a:lnTo>
                  <a:pt x="742950" y="333375"/>
                </a:lnTo>
                <a:lnTo>
                  <a:pt x="742950" y="600285"/>
                </a:lnTo>
                <a:cubicBezTo>
                  <a:pt x="742955" y="610806"/>
                  <a:pt x="734431" y="619339"/>
                  <a:pt x="723910" y="619344"/>
                </a:cubicBezTo>
                <a:cubicBezTo>
                  <a:pt x="723907" y="619344"/>
                  <a:pt x="723903" y="619344"/>
                  <a:pt x="723900" y="61934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44" name="Graphic 210" descr="Clipboard Checked outline">
            <a:extLst>
              <a:ext uri="{FF2B5EF4-FFF2-40B4-BE49-F238E27FC236}">
                <a16:creationId xmlns:a16="http://schemas.microsoft.com/office/drawing/2014/main" id="{111656D0-64B6-6407-1E31-181920EB93A4}"/>
              </a:ext>
            </a:extLst>
          </p:cNvPr>
          <p:cNvGrpSpPr/>
          <p:nvPr/>
        </p:nvGrpSpPr>
        <p:grpSpPr>
          <a:xfrm>
            <a:off x="3770204" y="9376130"/>
            <a:ext cx="484742" cy="646494"/>
            <a:chOff x="4678107" y="-70814"/>
            <a:chExt cx="571500" cy="762200"/>
          </a:xfrm>
          <a:solidFill>
            <a:schemeClr val="bg1"/>
          </a:solidFill>
        </p:grpSpPr>
        <p:sp>
          <p:nvSpPr>
            <p:cNvPr id="1245" name="Freeform 243">
              <a:extLst>
                <a:ext uri="{FF2B5EF4-FFF2-40B4-BE49-F238E27FC236}">
                  <a16:creationId xmlns:a16="http://schemas.microsoft.com/office/drawing/2014/main" id="{D6407847-A789-1C88-6EF8-4B22CC1EBC85}"/>
                </a:ext>
              </a:extLst>
            </p:cNvPr>
            <p:cNvSpPr/>
            <p:nvPr/>
          </p:nvSpPr>
          <p:spPr>
            <a:xfrm>
              <a:off x="4930519" y="-22989"/>
              <a:ext cx="66677" cy="66675"/>
            </a:xfrm>
            <a:custGeom>
              <a:avLst/>
              <a:gdLst>
                <a:gd name="connsiteX0" fmla="*/ 66675 w 66677"/>
                <a:gd name="connsiteY0" fmla="*/ 33338 h 66675"/>
                <a:gd name="connsiteX1" fmla="*/ 34290 w 66677"/>
                <a:gd name="connsiteY1" fmla="*/ 0 h 66675"/>
                <a:gd name="connsiteX2" fmla="*/ 33338 w 66677"/>
                <a:gd name="connsiteY2" fmla="*/ 0 h 66675"/>
                <a:gd name="connsiteX3" fmla="*/ 0 w 66677"/>
                <a:gd name="connsiteY3" fmla="*/ 33338 h 66675"/>
                <a:gd name="connsiteX4" fmla="*/ 33338 w 66677"/>
                <a:gd name="connsiteY4" fmla="*/ 66675 h 66675"/>
                <a:gd name="connsiteX5" fmla="*/ 66675 w 66677"/>
                <a:gd name="connsiteY5" fmla="*/ 33338 h 66675"/>
                <a:gd name="connsiteX6" fmla="*/ 47625 w 66677"/>
                <a:gd name="connsiteY6" fmla="*/ 33176 h 66675"/>
                <a:gd name="connsiteX7" fmla="*/ 33500 w 66677"/>
                <a:gd name="connsiteY7" fmla="*/ 47624 h 66675"/>
                <a:gd name="connsiteX8" fmla="*/ 19052 w 66677"/>
                <a:gd name="connsiteY8" fmla="*/ 33499 h 66675"/>
                <a:gd name="connsiteX9" fmla="*/ 33177 w 66677"/>
                <a:gd name="connsiteY9" fmla="*/ 19051 h 66675"/>
                <a:gd name="connsiteX10" fmla="*/ 33338 w 66677"/>
                <a:gd name="connsiteY10" fmla="*/ 19050 h 66675"/>
                <a:gd name="connsiteX11" fmla="*/ 33957 w 66677"/>
                <a:gd name="connsiteY11" fmla="*/ 19050 h 66675"/>
                <a:gd name="connsiteX12" fmla="*/ 47625 w 66677"/>
                <a:gd name="connsiteY12" fmla="*/ 3317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677" h="66675">
                  <a:moveTo>
                    <a:pt x="66675" y="33338"/>
                  </a:moveTo>
                  <a:cubicBezTo>
                    <a:pt x="66877" y="15213"/>
                    <a:pt x="52412" y="324"/>
                    <a:pt x="34290" y="0"/>
                  </a:cubicBezTo>
                  <a:lnTo>
                    <a:pt x="33338" y="0"/>
                  </a:lnTo>
                  <a:cubicBezTo>
                    <a:pt x="14926" y="0"/>
                    <a:pt x="0" y="14926"/>
                    <a:pt x="0" y="33338"/>
                  </a:cubicBezTo>
                  <a:cubicBezTo>
                    <a:pt x="0" y="51749"/>
                    <a:pt x="14926" y="66675"/>
                    <a:pt x="33338" y="66675"/>
                  </a:cubicBezTo>
                  <a:cubicBezTo>
                    <a:pt x="51749" y="66675"/>
                    <a:pt x="66675" y="51749"/>
                    <a:pt x="66675" y="33338"/>
                  </a:cubicBezTo>
                  <a:close/>
                  <a:moveTo>
                    <a:pt x="47625" y="33176"/>
                  </a:moveTo>
                  <a:cubicBezTo>
                    <a:pt x="47715" y="41066"/>
                    <a:pt x="41391" y="47535"/>
                    <a:pt x="33500" y="47624"/>
                  </a:cubicBezTo>
                  <a:cubicBezTo>
                    <a:pt x="25610" y="47714"/>
                    <a:pt x="19141" y="41390"/>
                    <a:pt x="19052" y="33499"/>
                  </a:cubicBezTo>
                  <a:cubicBezTo>
                    <a:pt x="18962" y="25609"/>
                    <a:pt x="25286" y="19140"/>
                    <a:pt x="33177" y="19051"/>
                  </a:cubicBezTo>
                  <a:cubicBezTo>
                    <a:pt x="33230" y="19050"/>
                    <a:pt x="33284" y="19050"/>
                    <a:pt x="33338" y="19050"/>
                  </a:cubicBezTo>
                  <a:lnTo>
                    <a:pt x="33957" y="19050"/>
                  </a:lnTo>
                  <a:cubicBezTo>
                    <a:pt x="41630" y="19180"/>
                    <a:pt x="47747" y="25502"/>
                    <a:pt x="47625" y="331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6" name="Freeform 244">
              <a:extLst>
                <a:ext uri="{FF2B5EF4-FFF2-40B4-BE49-F238E27FC236}">
                  <a16:creationId xmlns:a16="http://schemas.microsoft.com/office/drawing/2014/main" id="{07992860-7FA2-805D-093F-F2DDD0502887}"/>
                </a:ext>
              </a:extLst>
            </p:cNvPr>
            <p:cNvSpPr/>
            <p:nvPr/>
          </p:nvSpPr>
          <p:spPr>
            <a:xfrm>
              <a:off x="5026169" y="170282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5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5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7" name="Freeform 245">
              <a:extLst>
                <a:ext uri="{FF2B5EF4-FFF2-40B4-BE49-F238E27FC236}">
                  <a16:creationId xmlns:a16="http://schemas.microsoft.com/office/drawing/2014/main" id="{D4B47051-8719-706E-1144-9FA902DCFA7A}"/>
                </a:ext>
              </a:extLst>
            </p:cNvPr>
            <p:cNvSpPr/>
            <p:nvPr/>
          </p:nvSpPr>
          <p:spPr>
            <a:xfrm>
              <a:off x="4773347" y="20559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8" name="Freeform 246">
              <a:extLst>
                <a:ext uri="{FF2B5EF4-FFF2-40B4-BE49-F238E27FC236}">
                  <a16:creationId xmlns:a16="http://schemas.microsoft.com/office/drawing/2014/main" id="{9EE541F2-9BF2-8316-6980-F98B0AB8F1BF}"/>
                </a:ext>
              </a:extLst>
            </p:cNvPr>
            <p:cNvSpPr/>
            <p:nvPr/>
          </p:nvSpPr>
          <p:spPr>
            <a:xfrm>
              <a:off x="5026169" y="2846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9" name="Freeform 247">
              <a:extLst>
                <a:ext uri="{FF2B5EF4-FFF2-40B4-BE49-F238E27FC236}">
                  <a16:creationId xmlns:a16="http://schemas.microsoft.com/office/drawing/2014/main" id="{0DAB9DA7-6CD3-8FE0-BE1A-A9CE6B13C3B7}"/>
                </a:ext>
              </a:extLst>
            </p:cNvPr>
            <p:cNvSpPr/>
            <p:nvPr/>
          </p:nvSpPr>
          <p:spPr>
            <a:xfrm>
              <a:off x="4773347" y="3199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0" name="Freeform 248">
              <a:extLst>
                <a:ext uri="{FF2B5EF4-FFF2-40B4-BE49-F238E27FC236}">
                  <a16:creationId xmlns:a16="http://schemas.microsoft.com/office/drawing/2014/main" id="{760D64FA-AF7A-1130-2B97-4EAA53F65FF1}"/>
                </a:ext>
              </a:extLst>
            </p:cNvPr>
            <p:cNvSpPr/>
            <p:nvPr/>
          </p:nvSpPr>
          <p:spPr>
            <a:xfrm>
              <a:off x="5026169" y="3989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1" name="Freeform 249">
              <a:extLst>
                <a:ext uri="{FF2B5EF4-FFF2-40B4-BE49-F238E27FC236}">
                  <a16:creationId xmlns:a16="http://schemas.microsoft.com/office/drawing/2014/main" id="{CA196DB4-2A91-34DA-B08B-B1E8F6E83C13}"/>
                </a:ext>
              </a:extLst>
            </p:cNvPr>
            <p:cNvSpPr/>
            <p:nvPr/>
          </p:nvSpPr>
          <p:spPr>
            <a:xfrm>
              <a:off x="4773347" y="4342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2" name="Freeform 250">
              <a:extLst>
                <a:ext uri="{FF2B5EF4-FFF2-40B4-BE49-F238E27FC236}">
                  <a16:creationId xmlns:a16="http://schemas.microsoft.com/office/drawing/2014/main" id="{566DC79C-BC8F-3FBE-ABF1-105371679DF4}"/>
                </a:ext>
              </a:extLst>
            </p:cNvPr>
            <p:cNvSpPr/>
            <p:nvPr/>
          </p:nvSpPr>
          <p:spPr>
            <a:xfrm>
              <a:off x="5026169" y="5132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3" name="Freeform 251">
              <a:extLst>
                <a:ext uri="{FF2B5EF4-FFF2-40B4-BE49-F238E27FC236}">
                  <a16:creationId xmlns:a16="http://schemas.microsoft.com/office/drawing/2014/main" id="{AACED42D-FCC8-D2CF-AF3D-6476147929B1}"/>
                </a:ext>
              </a:extLst>
            </p:cNvPr>
            <p:cNvSpPr/>
            <p:nvPr/>
          </p:nvSpPr>
          <p:spPr>
            <a:xfrm>
              <a:off x="4773347" y="5485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4" name="Freeform 252">
              <a:extLst>
                <a:ext uri="{FF2B5EF4-FFF2-40B4-BE49-F238E27FC236}">
                  <a16:creationId xmlns:a16="http://schemas.microsoft.com/office/drawing/2014/main" id="{2A7BDEE3-CA02-EFC7-D2FC-09E3434C896E}"/>
                </a:ext>
              </a:extLst>
            </p:cNvPr>
            <p:cNvSpPr/>
            <p:nvPr/>
          </p:nvSpPr>
          <p:spPr>
            <a:xfrm>
              <a:off x="4678107" y="-70814"/>
              <a:ext cx="571500" cy="762200"/>
            </a:xfrm>
            <a:custGeom>
              <a:avLst/>
              <a:gdLst>
                <a:gd name="connsiteX0" fmla="*/ 533400 w 571500"/>
                <a:gd name="connsiteY0" fmla="*/ 66675 h 762200"/>
                <a:gd name="connsiteX1" fmla="*/ 390525 w 571500"/>
                <a:gd name="connsiteY1" fmla="*/ 66675 h 762200"/>
                <a:gd name="connsiteX2" fmla="*/ 390525 w 571500"/>
                <a:gd name="connsiteY2" fmla="*/ 47625 h 762200"/>
                <a:gd name="connsiteX3" fmla="*/ 342900 w 571500"/>
                <a:gd name="connsiteY3" fmla="*/ 0 h 762200"/>
                <a:gd name="connsiteX4" fmla="*/ 228600 w 571500"/>
                <a:gd name="connsiteY4" fmla="*/ 0 h 762200"/>
                <a:gd name="connsiteX5" fmla="*/ 180975 w 571500"/>
                <a:gd name="connsiteY5" fmla="*/ 47625 h 762200"/>
                <a:gd name="connsiteX6" fmla="*/ 180975 w 571500"/>
                <a:gd name="connsiteY6" fmla="*/ 66675 h 762200"/>
                <a:gd name="connsiteX7" fmla="*/ 38100 w 571500"/>
                <a:gd name="connsiteY7" fmla="*/ 66675 h 762200"/>
                <a:gd name="connsiteX8" fmla="*/ 0 w 571500"/>
                <a:gd name="connsiteY8" fmla="*/ 104775 h 762200"/>
                <a:gd name="connsiteX9" fmla="*/ 0 w 571500"/>
                <a:gd name="connsiteY9" fmla="*/ 724100 h 762200"/>
                <a:gd name="connsiteX10" fmla="*/ 38100 w 571500"/>
                <a:gd name="connsiteY10" fmla="*/ 762200 h 762200"/>
                <a:gd name="connsiteX11" fmla="*/ 533400 w 571500"/>
                <a:gd name="connsiteY11" fmla="*/ 762200 h 762200"/>
                <a:gd name="connsiteX12" fmla="*/ 571500 w 571500"/>
                <a:gd name="connsiteY12" fmla="*/ 724100 h 762200"/>
                <a:gd name="connsiteX13" fmla="*/ 571500 w 571500"/>
                <a:gd name="connsiteY13" fmla="*/ 104775 h 762200"/>
                <a:gd name="connsiteX14" fmla="*/ 533400 w 571500"/>
                <a:gd name="connsiteY14" fmla="*/ 66675 h 762200"/>
                <a:gd name="connsiteX15" fmla="*/ 161925 w 571500"/>
                <a:gd name="connsiteY15" fmla="*/ 85725 h 762200"/>
                <a:gd name="connsiteX16" fmla="*/ 200025 w 571500"/>
                <a:gd name="connsiteY16" fmla="*/ 85725 h 762200"/>
                <a:gd name="connsiteX17" fmla="*/ 200025 w 571500"/>
                <a:gd name="connsiteY17" fmla="*/ 47625 h 762200"/>
                <a:gd name="connsiteX18" fmla="*/ 228600 w 571500"/>
                <a:gd name="connsiteY18" fmla="*/ 19050 h 762200"/>
                <a:gd name="connsiteX19" fmla="*/ 342900 w 571500"/>
                <a:gd name="connsiteY19" fmla="*/ 19050 h 762200"/>
                <a:gd name="connsiteX20" fmla="*/ 371475 w 571500"/>
                <a:gd name="connsiteY20" fmla="*/ 47625 h 762200"/>
                <a:gd name="connsiteX21" fmla="*/ 371475 w 571500"/>
                <a:gd name="connsiteY21" fmla="*/ 85725 h 762200"/>
                <a:gd name="connsiteX22" fmla="*/ 409575 w 571500"/>
                <a:gd name="connsiteY22" fmla="*/ 85725 h 762200"/>
                <a:gd name="connsiteX23" fmla="*/ 409575 w 571500"/>
                <a:gd name="connsiteY23" fmla="*/ 162125 h 762200"/>
                <a:gd name="connsiteX24" fmla="*/ 161925 w 571500"/>
                <a:gd name="connsiteY24" fmla="*/ 162125 h 762200"/>
                <a:gd name="connsiteX25" fmla="*/ 552450 w 571500"/>
                <a:gd name="connsiteY25" fmla="*/ 724100 h 762200"/>
                <a:gd name="connsiteX26" fmla="*/ 533400 w 571500"/>
                <a:gd name="connsiteY26" fmla="*/ 743150 h 762200"/>
                <a:gd name="connsiteX27" fmla="*/ 38100 w 571500"/>
                <a:gd name="connsiteY27" fmla="*/ 743150 h 762200"/>
                <a:gd name="connsiteX28" fmla="*/ 19050 w 571500"/>
                <a:gd name="connsiteY28" fmla="*/ 724100 h 762200"/>
                <a:gd name="connsiteX29" fmla="*/ 19050 w 571500"/>
                <a:gd name="connsiteY29" fmla="*/ 104775 h 762200"/>
                <a:gd name="connsiteX30" fmla="*/ 38100 w 571500"/>
                <a:gd name="connsiteY30" fmla="*/ 85725 h 762200"/>
                <a:gd name="connsiteX31" fmla="*/ 142875 w 571500"/>
                <a:gd name="connsiteY31" fmla="*/ 85725 h 762200"/>
                <a:gd name="connsiteX32" fmla="*/ 142875 w 571500"/>
                <a:gd name="connsiteY32" fmla="*/ 181175 h 762200"/>
                <a:gd name="connsiteX33" fmla="*/ 428625 w 571500"/>
                <a:gd name="connsiteY33" fmla="*/ 181175 h 762200"/>
                <a:gd name="connsiteX34" fmla="*/ 428625 w 571500"/>
                <a:gd name="connsiteY34" fmla="*/ 85725 h 762200"/>
                <a:gd name="connsiteX35" fmla="*/ 533400 w 571500"/>
                <a:gd name="connsiteY35" fmla="*/ 85725 h 762200"/>
                <a:gd name="connsiteX36" fmla="*/ 552450 w 571500"/>
                <a:gd name="connsiteY36" fmla="*/ 104775 h 7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71500" h="762200">
                  <a:moveTo>
                    <a:pt x="533400" y="66675"/>
                  </a:moveTo>
                  <a:lnTo>
                    <a:pt x="390525" y="66675"/>
                  </a:lnTo>
                  <a:lnTo>
                    <a:pt x="390525" y="47625"/>
                  </a:lnTo>
                  <a:cubicBezTo>
                    <a:pt x="390494" y="21335"/>
                    <a:pt x="369190" y="32"/>
                    <a:pt x="342900" y="0"/>
                  </a:cubicBezTo>
                  <a:lnTo>
                    <a:pt x="228600" y="0"/>
                  </a:lnTo>
                  <a:cubicBezTo>
                    <a:pt x="202310" y="32"/>
                    <a:pt x="181006" y="21335"/>
                    <a:pt x="180975" y="47625"/>
                  </a:cubicBezTo>
                  <a:lnTo>
                    <a:pt x="180975" y="66675"/>
                  </a:lnTo>
                  <a:lnTo>
                    <a:pt x="38100" y="66675"/>
                  </a:lnTo>
                  <a:cubicBezTo>
                    <a:pt x="17058" y="66675"/>
                    <a:pt x="0" y="83733"/>
                    <a:pt x="0" y="104775"/>
                  </a:cubicBezTo>
                  <a:lnTo>
                    <a:pt x="0" y="724100"/>
                  </a:lnTo>
                  <a:cubicBezTo>
                    <a:pt x="0" y="745142"/>
                    <a:pt x="17058" y="762200"/>
                    <a:pt x="38100" y="762200"/>
                  </a:cubicBezTo>
                  <a:lnTo>
                    <a:pt x="533400" y="762200"/>
                  </a:lnTo>
                  <a:cubicBezTo>
                    <a:pt x="554442" y="762200"/>
                    <a:pt x="571500" y="745142"/>
                    <a:pt x="571500" y="724100"/>
                  </a:cubicBezTo>
                  <a:lnTo>
                    <a:pt x="571500" y="104775"/>
                  </a:lnTo>
                  <a:cubicBezTo>
                    <a:pt x="571500" y="83733"/>
                    <a:pt x="554442" y="66675"/>
                    <a:pt x="533400" y="66675"/>
                  </a:cubicBezTo>
                  <a:close/>
                  <a:moveTo>
                    <a:pt x="161925" y="85725"/>
                  </a:moveTo>
                  <a:lnTo>
                    <a:pt x="200025" y="85725"/>
                  </a:lnTo>
                  <a:lnTo>
                    <a:pt x="200025" y="47625"/>
                  </a:lnTo>
                  <a:cubicBezTo>
                    <a:pt x="200025" y="31843"/>
                    <a:pt x="212818" y="19050"/>
                    <a:pt x="228600" y="19050"/>
                  </a:cubicBezTo>
                  <a:lnTo>
                    <a:pt x="342900" y="19050"/>
                  </a:lnTo>
                  <a:cubicBezTo>
                    <a:pt x="358682" y="19050"/>
                    <a:pt x="371475" y="31843"/>
                    <a:pt x="371475" y="47625"/>
                  </a:cubicBezTo>
                  <a:lnTo>
                    <a:pt x="371475" y="85725"/>
                  </a:lnTo>
                  <a:lnTo>
                    <a:pt x="409575" y="85725"/>
                  </a:lnTo>
                  <a:lnTo>
                    <a:pt x="409575" y="162125"/>
                  </a:lnTo>
                  <a:lnTo>
                    <a:pt x="161925" y="162125"/>
                  </a:lnTo>
                  <a:close/>
                  <a:moveTo>
                    <a:pt x="552450" y="724100"/>
                  </a:moveTo>
                  <a:cubicBezTo>
                    <a:pt x="552450" y="734621"/>
                    <a:pt x="543921" y="743150"/>
                    <a:pt x="533400" y="743150"/>
                  </a:cubicBezTo>
                  <a:lnTo>
                    <a:pt x="38100" y="743150"/>
                  </a:lnTo>
                  <a:cubicBezTo>
                    <a:pt x="27579" y="743150"/>
                    <a:pt x="19050" y="734621"/>
                    <a:pt x="19050" y="724100"/>
                  </a:cubicBezTo>
                  <a:lnTo>
                    <a:pt x="19050" y="104775"/>
                  </a:lnTo>
                  <a:cubicBezTo>
                    <a:pt x="19050" y="94254"/>
                    <a:pt x="27579" y="85725"/>
                    <a:pt x="38100" y="85725"/>
                  </a:cubicBezTo>
                  <a:lnTo>
                    <a:pt x="142875" y="85725"/>
                  </a:lnTo>
                  <a:lnTo>
                    <a:pt x="142875" y="181175"/>
                  </a:lnTo>
                  <a:lnTo>
                    <a:pt x="428625" y="181175"/>
                  </a:lnTo>
                  <a:lnTo>
                    <a:pt x="428625" y="85725"/>
                  </a:lnTo>
                  <a:lnTo>
                    <a:pt x="533400" y="85725"/>
                  </a:lnTo>
                  <a:cubicBezTo>
                    <a:pt x="543921" y="85725"/>
                    <a:pt x="552450" y="94254"/>
                    <a:pt x="5524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255" name="Picture 1254">
            <a:extLst>
              <a:ext uri="{FF2B5EF4-FFF2-40B4-BE49-F238E27FC236}">
                <a16:creationId xmlns:a16="http://schemas.microsoft.com/office/drawing/2014/main" id="{189F47E9-4E85-490E-70D7-4ECB9E35B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2471" y="8834212"/>
            <a:ext cx="374904" cy="374904"/>
          </a:xfrm>
          <a:prstGeom prst="rect">
            <a:avLst/>
          </a:prstGeom>
        </p:spPr>
      </p:pic>
      <p:sp>
        <p:nvSpPr>
          <p:cNvPr id="1256" name="Rounded Rectangle 162">
            <a:extLst>
              <a:ext uri="{FF2B5EF4-FFF2-40B4-BE49-F238E27FC236}">
                <a16:creationId xmlns:a16="http://schemas.microsoft.com/office/drawing/2014/main" id="{A075E37A-AC84-9785-214A-F92B6AFEEAF4}"/>
              </a:ext>
            </a:extLst>
          </p:cNvPr>
          <p:cNvSpPr/>
          <p:nvPr/>
        </p:nvSpPr>
        <p:spPr>
          <a:xfrm>
            <a:off x="20737787" y="7142266"/>
            <a:ext cx="2246644" cy="3766636"/>
          </a:xfrm>
          <a:prstGeom prst="roundRect">
            <a:avLst/>
          </a:prstGeom>
          <a:noFill/>
          <a:ln w="9525">
            <a:solidFill>
              <a:srgbClr val="773E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R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7" name="Rectángulo redondeado 21">
            <a:extLst>
              <a:ext uri="{FF2B5EF4-FFF2-40B4-BE49-F238E27FC236}">
                <a16:creationId xmlns:a16="http://schemas.microsoft.com/office/drawing/2014/main" id="{D38781BA-E08F-90CA-49B6-236825818046}"/>
              </a:ext>
            </a:extLst>
          </p:cNvPr>
          <p:cNvSpPr/>
          <p:nvPr/>
        </p:nvSpPr>
        <p:spPr>
          <a:xfrm>
            <a:off x="18447110" y="5474025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8" name="Google Shape;88;p6">
            <a:extLst>
              <a:ext uri="{FF2B5EF4-FFF2-40B4-BE49-F238E27FC236}">
                <a16:creationId xmlns:a16="http://schemas.microsoft.com/office/drawing/2014/main" id="{90794049-1312-EDBF-FB30-9447B85DBCAA}"/>
              </a:ext>
            </a:extLst>
          </p:cNvPr>
          <p:cNvSpPr txBox="1"/>
          <p:nvPr/>
        </p:nvSpPr>
        <p:spPr>
          <a:xfrm>
            <a:off x="18681337" y="6506819"/>
            <a:ext cx="3623296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+mn-ea"/>
                <a:cs typeface="+mn-cs"/>
                <a:sym typeface="Nunito Sans"/>
              </a:rPr>
              <a:t>Initial contact &amp; pre-screening</a:t>
            </a:r>
          </a:p>
        </p:txBody>
      </p:sp>
      <p:sp>
        <p:nvSpPr>
          <p:cNvPr id="1259" name="Rectángulo redondeado 21">
            <a:extLst>
              <a:ext uri="{FF2B5EF4-FFF2-40B4-BE49-F238E27FC236}">
                <a16:creationId xmlns:a16="http://schemas.microsoft.com/office/drawing/2014/main" id="{AE343B8A-408B-D6C6-DB74-E0445425EB55}"/>
              </a:ext>
            </a:extLst>
          </p:cNvPr>
          <p:cNvSpPr/>
          <p:nvPr/>
        </p:nvSpPr>
        <p:spPr>
          <a:xfrm>
            <a:off x="18447110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0" name="Google Shape;88;p6">
            <a:extLst>
              <a:ext uri="{FF2B5EF4-FFF2-40B4-BE49-F238E27FC236}">
                <a16:creationId xmlns:a16="http://schemas.microsoft.com/office/drawing/2014/main" id="{563CB0F7-A895-5EB6-AACA-578CB1D4F0A1}"/>
              </a:ext>
            </a:extLst>
          </p:cNvPr>
          <p:cNvSpPr txBox="1"/>
          <p:nvPr/>
        </p:nvSpPr>
        <p:spPr>
          <a:xfrm>
            <a:off x="18644262" y="10367426"/>
            <a:ext cx="3623296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Candidates' interviews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and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selection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grpSp>
        <p:nvGrpSpPr>
          <p:cNvPr id="1261" name="Group 1260">
            <a:extLst>
              <a:ext uri="{FF2B5EF4-FFF2-40B4-BE49-F238E27FC236}">
                <a16:creationId xmlns:a16="http://schemas.microsoft.com/office/drawing/2014/main" id="{9270E6AD-0A8C-794A-4804-64885395F7DE}"/>
              </a:ext>
            </a:extLst>
          </p:cNvPr>
          <p:cNvGrpSpPr/>
          <p:nvPr/>
        </p:nvGrpSpPr>
        <p:grpSpPr>
          <a:xfrm>
            <a:off x="21098571" y="9472187"/>
            <a:ext cx="723400" cy="496604"/>
            <a:chOff x="7582017" y="6612255"/>
            <a:chExt cx="704850" cy="483870"/>
          </a:xfrm>
          <a:solidFill>
            <a:schemeClr val="bg1"/>
          </a:solidFill>
        </p:grpSpPr>
        <p:sp>
          <p:nvSpPr>
            <p:cNvPr id="1262" name="Freeform 220">
              <a:extLst>
                <a:ext uri="{FF2B5EF4-FFF2-40B4-BE49-F238E27FC236}">
                  <a16:creationId xmlns:a16="http://schemas.microsoft.com/office/drawing/2014/main" id="{B0801A5D-5AD7-DB77-4863-12CC2B1EF34B}"/>
                </a:ext>
              </a:extLst>
            </p:cNvPr>
            <p:cNvSpPr/>
            <p:nvPr/>
          </p:nvSpPr>
          <p:spPr>
            <a:xfrm>
              <a:off x="7629681" y="6718613"/>
              <a:ext cx="217023" cy="369796"/>
            </a:xfrm>
            <a:custGeom>
              <a:avLst/>
              <a:gdLst>
                <a:gd name="connsiteX0" fmla="*/ 172182 w 217023"/>
                <a:gd name="connsiteY0" fmla="*/ 171991 h 369796"/>
                <a:gd name="connsiteX1" fmla="*/ 106698 w 217023"/>
                <a:gd name="connsiteY1" fmla="*/ 171991 h 369796"/>
                <a:gd name="connsiteX2" fmla="*/ 106698 w 217023"/>
                <a:gd name="connsiteY2" fmla="*/ 107002 h 369796"/>
                <a:gd name="connsiteX3" fmla="*/ 123643 w 217023"/>
                <a:gd name="connsiteY3" fmla="*/ 111898 h 369796"/>
                <a:gd name="connsiteX4" fmla="*/ 184174 w 217023"/>
                <a:gd name="connsiteY4" fmla="*/ 111898 h 369796"/>
                <a:gd name="connsiteX5" fmla="*/ 216854 w 217023"/>
                <a:gd name="connsiteY5" fmla="*/ 83532 h 369796"/>
                <a:gd name="connsiteX6" fmla="*/ 188675 w 217023"/>
                <a:gd name="connsiteY6" fmla="*/ 48875 h 369796"/>
                <a:gd name="connsiteX7" fmla="*/ 185422 w 217023"/>
                <a:gd name="connsiteY7" fmla="*/ 48709 h 369796"/>
                <a:gd name="connsiteX8" fmla="*/ 133987 w 217023"/>
                <a:gd name="connsiteY8" fmla="*/ 48709 h 369796"/>
                <a:gd name="connsiteX9" fmla="*/ 107222 w 217023"/>
                <a:gd name="connsiteY9" fmla="*/ 29068 h 369796"/>
                <a:gd name="connsiteX10" fmla="*/ 92744 w 217023"/>
                <a:gd name="connsiteY10" fmla="*/ 16829 h 369796"/>
                <a:gd name="connsiteX11" fmla="*/ 89029 w 217023"/>
                <a:gd name="connsiteY11" fmla="*/ 13485 h 369796"/>
                <a:gd name="connsiteX12" fmla="*/ 47805 w 217023"/>
                <a:gd name="connsiteY12" fmla="*/ 322 h 369796"/>
                <a:gd name="connsiteX13" fmla="*/ 8 w 217023"/>
                <a:gd name="connsiteY13" fmla="*/ 55233 h 369796"/>
                <a:gd name="connsiteX14" fmla="*/ 8 w 217023"/>
                <a:gd name="connsiteY14" fmla="*/ 181773 h 369796"/>
                <a:gd name="connsiteX15" fmla="*/ 53672 w 217023"/>
                <a:gd name="connsiteY15" fmla="*/ 235446 h 369796"/>
                <a:gd name="connsiteX16" fmla="*/ 140607 w 217023"/>
                <a:gd name="connsiteY16" fmla="*/ 235446 h 369796"/>
                <a:gd name="connsiteX17" fmla="*/ 140607 w 217023"/>
                <a:gd name="connsiteY17" fmla="*/ 336954 h 369796"/>
                <a:gd name="connsiteX18" fmla="*/ 168963 w 217023"/>
                <a:gd name="connsiteY18" fmla="*/ 369644 h 369796"/>
                <a:gd name="connsiteX19" fmla="*/ 172125 w 217023"/>
                <a:gd name="connsiteY19" fmla="*/ 369797 h 369796"/>
                <a:gd name="connsiteX20" fmla="*/ 203796 w 217023"/>
                <a:gd name="connsiteY20" fmla="*/ 338335 h 369796"/>
                <a:gd name="connsiteX21" fmla="*/ 203796 w 217023"/>
                <a:gd name="connsiteY21" fmla="*/ 338212 h 369796"/>
                <a:gd name="connsiteX22" fmla="*/ 203796 w 217023"/>
                <a:gd name="connsiteY22" fmla="*/ 203585 h 369796"/>
                <a:gd name="connsiteX23" fmla="*/ 172182 w 217023"/>
                <a:gd name="connsiteY23" fmla="*/ 171991 h 369796"/>
                <a:gd name="connsiteX24" fmla="*/ 84733 w 217023"/>
                <a:gd name="connsiteY24" fmla="*/ 67073 h 369796"/>
                <a:gd name="connsiteX25" fmla="*/ 71412 w 217023"/>
                <a:gd name="connsiteY25" fmla="*/ 69087 h 369796"/>
                <a:gd name="connsiteX26" fmla="*/ 73427 w 217023"/>
                <a:gd name="connsiteY26" fmla="*/ 82408 h 369796"/>
                <a:gd name="connsiteX27" fmla="*/ 87714 w 217023"/>
                <a:gd name="connsiteY27" fmla="*/ 92886 h 369796"/>
                <a:gd name="connsiteX28" fmla="*/ 87714 w 217023"/>
                <a:gd name="connsiteY28" fmla="*/ 190993 h 369796"/>
                <a:gd name="connsiteX29" fmla="*/ 172249 w 217023"/>
                <a:gd name="connsiteY29" fmla="*/ 190993 h 369796"/>
                <a:gd name="connsiteX30" fmla="*/ 184746 w 217023"/>
                <a:gd name="connsiteY30" fmla="*/ 203585 h 369796"/>
                <a:gd name="connsiteX31" fmla="*/ 184746 w 217023"/>
                <a:gd name="connsiteY31" fmla="*/ 338212 h 369796"/>
                <a:gd name="connsiteX32" fmla="*/ 172225 w 217023"/>
                <a:gd name="connsiteY32" fmla="*/ 350761 h 369796"/>
                <a:gd name="connsiteX33" fmla="*/ 170877 w 217023"/>
                <a:gd name="connsiteY33" fmla="*/ 350689 h 369796"/>
                <a:gd name="connsiteX34" fmla="*/ 159676 w 217023"/>
                <a:gd name="connsiteY34" fmla="*/ 336954 h 369796"/>
                <a:gd name="connsiteX35" fmla="*/ 159676 w 217023"/>
                <a:gd name="connsiteY35" fmla="*/ 216396 h 369796"/>
                <a:gd name="connsiteX36" fmla="*/ 53672 w 217023"/>
                <a:gd name="connsiteY36" fmla="*/ 216396 h 369796"/>
                <a:gd name="connsiteX37" fmla="*/ 19058 w 217023"/>
                <a:gd name="connsiteY37" fmla="*/ 181773 h 369796"/>
                <a:gd name="connsiteX38" fmla="*/ 19058 w 217023"/>
                <a:gd name="connsiteY38" fmla="*/ 55024 h 369796"/>
                <a:gd name="connsiteX39" fmla="*/ 50014 w 217023"/>
                <a:gd name="connsiteY39" fmla="*/ 19191 h 369796"/>
                <a:gd name="connsiteX40" fmla="*/ 76341 w 217023"/>
                <a:gd name="connsiteY40" fmla="*/ 27649 h 369796"/>
                <a:gd name="connsiteX41" fmla="*/ 79970 w 217023"/>
                <a:gd name="connsiteY41" fmla="*/ 30907 h 369796"/>
                <a:gd name="connsiteX42" fmla="*/ 95953 w 217023"/>
                <a:gd name="connsiteY42" fmla="*/ 44384 h 369796"/>
                <a:gd name="connsiteX43" fmla="*/ 127767 w 217023"/>
                <a:gd name="connsiteY43" fmla="*/ 67711 h 369796"/>
                <a:gd name="connsiteX44" fmla="*/ 185431 w 217023"/>
                <a:gd name="connsiteY44" fmla="*/ 67711 h 369796"/>
                <a:gd name="connsiteX45" fmla="*/ 197971 w 217023"/>
                <a:gd name="connsiteY45" fmla="*/ 80260 h 369796"/>
                <a:gd name="connsiteX46" fmla="*/ 197900 w 217023"/>
                <a:gd name="connsiteY46" fmla="*/ 81589 h 369796"/>
                <a:gd name="connsiteX47" fmla="*/ 184174 w 217023"/>
                <a:gd name="connsiteY47" fmla="*/ 92800 h 369796"/>
                <a:gd name="connsiteX48" fmla="*/ 123662 w 217023"/>
                <a:gd name="connsiteY48" fmla="*/ 92800 h 369796"/>
                <a:gd name="connsiteX49" fmla="*/ 116204 w 217023"/>
                <a:gd name="connsiteY49" fmla="*/ 90390 h 36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7023" h="369796">
                  <a:moveTo>
                    <a:pt x="172182" y="171991"/>
                  </a:moveTo>
                  <a:lnTo>
                    <a:pt x="106698" y="171991"/>
                  </a:lnTo>
                  <a:lnTo>
                    <a:pt x="106698" y="107002"/>
                  </a:lnTo>
                  <a:cubicBezTo>
                    <a:pt x="111770" y="110203"/>
                    <a:pt x="117645" y="111900"/>
                    <a:pt x="123643" y="111898"/>
                  </a:cubicBezTo>
                  <a:lnTo>
                    <a:pt x="184174" y="111898"/>
                  </a:lnTo>
                  <a:cubicBezTo>
                    <a:pt x="200683" y="112093"/>
                    <a:pt x="214726" y="99905"/>
                    <a:pt x="216854" y="83532"/>
                  </a:cubicBezTo>
                  <a:cubicBezTo>
                    <a:pt x="218643" y="66180"/>
                    <a:pt x="206026" y="50663"/>
                    <a:pt x="188675" y="48875"/>
                  </a:cubicBezTo>
                  <a:cubicBezTo>
                    <a:pt x="187593" y="48764"/>
                    <a:pt x="186508" y="48708"/>
                    <a:pt x="185422" y="48709"/>
                  </a:cubicBezTo>
                  <a:lnTo>
                    <a:pt x="133987" y="48709"/>
                  </a:lnTo>
                  <a:lnTo>
                    <a:pt x="107222" y="29068"/>
                  </a:lnTo>
                  <a:cubicBezTo>
                    <a:pt x="102189" y="25239"/>
                    <a:pt x="97356" y="21154"/>
                    <a:pt x="92744" y="16829"/>
                  </a:cubicBezTo>
                  <a:lnTo>
                    <a:pt x="89029" y="13485"/>
                  </a:lnTo>
                  <a:cubicBezTo>
                    <a:pt x="77775" y="3451"/>
                    <a:pt x="62791" y="-1334"/>
                    <a:pt x="47805" y="322"/>
                  </a:cubicBezTo>
                  <a:cubicBezTo>
                    <a:pt x="20163" y="3688"/>
                    <a:pt x="-469" y="27392"/>
                    <a:pt x="8" y="55233"/>
                  </a:cubicBezTo>
                  <a:lnTo>
                    <a:pt x="8" y="181773"/>
                  </a:lnTo>
                  <a:cubicBezTo>
                    <a:pt x="35" y="211401"/>
                    <a:pt x="24044" y="235415"/>
                    <a:pt x="53672" y="235446"/>
                  </a:cubicBezTo>
                  <a:lnTo>
                    <a:pt x="140607" y="235446"/>
                  </a:lnTo>
                  <a:lnTo>
                    <a:pt x="140607" y="336954"/>
                  </a:lnTo>
                  <a:cubicBezTo>
                    <a:pt x="140397" y="353467"/>
                    <a:pt x="152586" y="367519"/>
                    <a:pt x="168963" y="369644"/>
                  </a:cubicBezTo>
                  <a:cubicBezTo>
                    <a:pt x="170020" y="369749"/>
                    <a:pt x="171077" y="369797"/>
                    <a:pt x="172125" y="369797"/>
                  </a:cubicBezTo>
                  <a:cubicBezTo>
                    <a:pt x="189558" y="369855"/>
                    <a:pt x="203737" y="355769"/>
                    <a:pt x="203796" y="338335"/>
                  </a:cubicBezTo>
                  <a:cubicBezTo>
                    <a:pt x="203796" y="338294"/>
                    <a:pt x="203796" y="338253"/>
                    <a:pt x="203796" y="338212"/>
                  </a:cubicBezTo>
                  <a:lnTo>
                    <a:pt x="203796" y="203585"/>
                  </a:lnTo>
                  <a:cubicBezTo>
                    <a:pt x="203775" y="186137"/>
                    <a:pt x="189630" y="172001"/>
                    <a:pt x="172182" y="171991"/>
                  </a:cubicBezTo>
                  <a:close/>
                  <a:moveTo>
                    <a:pt x="84733" y="67073"/>
                  </a:moveTo>
                  <a:cubicBezTo>
                    <a:pt x="80498" y="63951"/>
                    <a:pt x="74535" y="64853"/>
                    <a:pt x="71412" y="69087"/>
                  </a:cubicBezTo>
                  <a:cubicBezTo>
                    <a:pt x="68290" y="73322"/>
                    <a:pt x="69192" y="79286"/>
                    <a:pt x="73427" y="82408"/>
                  </a:cubicBezTo>
                  <a:lnTo>
                    <a:pt x="87714" y="92886"/>
                  </a:lnTo>
                  <a:lnTo>
                    <a:pt x="87714" y="190993"/>
                  </a:lnTo>
                  <a:lnTo>
                    <a:pt x="172249" y="190993"/>
                  </a:lnTo>
                  <a:cubicBezTo>
                    <a:pt x="179174" y="191025"/>
                    <a:pt x="184766" y="196660"/>
                    <a:pt x="184746" y="203585"/>
                  </a:cubicBezTo>
                  <a:lnTo>
                    <a:pt x="184746" y="338212"/>
                  </a:lnTo>
                  <a:cubicBezTo>
                    <a:pt x="184753" y="345134"/>
                    <a:pt x="179148" y="350753"/>
                    <a:pt x="172225" y="350761"/>
                  </a:cubicBezTo>
                  <a:cubicBezTo>
                    <a:pt x="171774" y="350761"/>
                    <a:pt x="171325" y="350737"/>
                    <a:pt x="170877" y="350689"/>
                  </a:cubicBezTo>
                  <a:cubicBezTo>
                    <a:pt x="164201" y="349614"/>
                    <a:pt x="159387" y="343710"/>
                    <a:pt x="159676" y="336954"/>
                  </a:cubicBezTo>
                  <a:lnTo>
                    <a:pt x="159676" y="216396"/>
                  </a:lnTo>
                  <a:lnTo>
                    <a:pt x="53672" y="216396"/>
                  </a:lnTo>
                  <a:cubicBezTo>
                    <a:pt x="34562" y="216370"/>
                    <a:pt x="19079" y="200882"/>
                    <a:pt x="19058" y="181773"/>
                  </a:cubicBezTo>
                  <a:lnTo>
                    <a:pt x="19058" y="55024"/>
                  </a:lnTo>
                  <a:cubicBezTo>
                    <a:pt x="18687" y="36918"/>
                    <a:pt x="32046" y="21454"/>
                    <a:pt x="50014" y="19191"/>
                  </a:cubicBezTo>
                  <a:cubicBezTo>
                    <a:pt x="59593" y="18146"/>
                    <a:pt x="69163" y="21221"/>
                    <a:pt x="76341" y="27649"/>
                  </a:cubicBezTo>
                  <a:lnTo>
                    <a:pt x="79970" y="30907"/>
                  </a:lnTo>
                  <a:cubicBezTo>
                    <a:pt x="85064" y="35669"/>
                    <a:pt x="90399" y="40168"/>
                    <a:pt x="95953" y="44384"/>
                  </a:cubicBezTo>
                  <a:lnTo>
                    <a:pt x="127767" y="67711"/>
                  </a:lnTo>
                  <a:lnTo>
                    <a:pt x="185431" y="67711"/>
                  </a:lnTo>
                  <a:cubicBezTo>
                    <a:pt x="192360" y="67714"/>
                    <a:pt x="197974" y="73333"/>
                    <a:pt x="197971" y="80260"/>
                  </a:cubicBezTo>
                  <a:cubicBezTo>
                    <a:pt x="197970" y="80704"/>
                    <a:pt x="197947" y="81148"/>
                    <a:pt x="197900" y="81589"/>
                  </a:cubicBezTo>
                  <a:cubicBezTo>
                    <a:pt x="196828" y="88265"/>
                    <a:pt x="190930" y="93084"/>
                    <a:pt x="184174" y="92800"/>
                  </a:cubicBezTo>
                  <a:lnTo>
                    <a:pt x="123662" y="92800"/>
                  </a:lnTo>
                  <a:cubicBezTo>
                    <a:pt x="120985" y="92793"/>
                    <a:pt x="118378" y="91950"/>
                    <a:pt x="116204" y="90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3" name="Freeform 221">
              <a:extLst>
                <a:ext uri="{FF2B5EF4-FFF2-40B4-BE49-F238E27FC236}">
                  <a16:creationId xmlns:a16="http://schemas.microsoft.com/office/drawing/2014/main" id="{9874933D-51C4-24D1-6E46-C11E97D4F33B}"/>
                </a:ext>
              </a:extLst>
            </p:cNvPr>
            <p:cNvSpPr/>
            <p:nvPr/>
          </p:nvSpPr>
          <p:spPr>
            <a:xfrm>
              <a:off x="7629689" y="6612255"/>
              <a:ext cx="95250" cy="95250"/>
            </a:xfrm>
            <a:custGeom>
              <a:avLst/>
              <a:gdLst>
                <a:gd name="connsiteX0" fmla="*/ 47625 w 95250"/>
                <a:gd name="connsiteY0" fmla="*/ 95250 h 95250"/>
                <a:gd name="connsiteX1" fmla="*/ 95250 w 95250"/>
                <a:gd name="connsiteY1" fmla="*/ 47625 h 95250"/>
                <a:gd name="connsiteX2" fmla="*/ 47625 w 95250"/>
                <a:gd name="connsiteY2" fmla="*/ 0 h 95250"/>
                <a:gd name="connsiteX3" fmla="*/ 0 w 95250"/>
                <a:gd name="connsiteY3" fmla="*/ 47625 h 95250"/>
                <a:gd name="connsiteX4" fmla="*/ 47625 w 95250"/>
                <a:gd name="connsiteY4" fmla="*/ 95250 h 95250"/>
                <a:gd name="connsiteX5" fmla="*/ 47625 w 95250"/>
                <a:gd name="connsiteY5" fmla="*/ 19050 h 95250"/>
                <a:gd name="connsiteX6" fmla="*/ 76200 w 95250"/>
                <a:gd name="connsiteY6" fmla="*/ 47625 h 95250"/>
                <a:gd name="connsiteX7" fmla="*/ 47625 w 95250"/>
                <a:gd name="connsiteY7" fmla="*/ 76200 h 95250"/>
                <a:gd name="connsiteX8" fmla="*/ 19050 w 95250"/>
                <a:gd name="connsiteY8" fmla="*/ 47625 h 95250"/>
                <a:gd name="connsiteX9" fmla="*/ 47625 w 95250"/>
                <a:gd name="connsiteY9" fmla="*/ 190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95250"/>
                  </a:moveTo>
                  <a:cubicBezTo>
                    <a:pt x="73927" y="95250"/>
                    <a:pt x="95250" y="73927"/>
                    <a:pt x="95250" y="47625"/>
                  </a:cubicBezTo>
                  <a:cubicBezTo>
                    <a:pt x="95250" y="21323"/>
                    <a:pt x="73927" y="0"/>
                    <a:pt x="47625" y="0"/>
                  </a:cubicBezTo>
                  <a:cubicBezTo>
                    <a:pt x="21323" y="0"/>
                    <a:pt x="0" y="21323"/>
                    <a:pt x="0" y="47625"/>
                  </a:cubicBezTo>
                  <a:cubicBezTo>
                    <a:pt x="0" y="73927"/>
                    <a:pt x="21323" y="95250"/>
                    <a:pt x="47625" y="95250"/>
                  </a:cubicBezTo>
                  <a:close/>
                  <a:moveTo>
                    <a:pt x="47625" y="19050"/>
                  </a:moveTo>
                  <a:cubicBezTo>
                    <a:pt x="63407" y="19050"/>
                    <a:pt x="76200" y="31843"/>
                    <a:pt x="76200" y="47625"/>
                  </a:cubicBezTo>
                  <a:cubicBezTo>
                    <a:pt x="76200" y="63407"/>
                    <a:pt x="63407" y="76200"/>
                    <a:pt x="47625" y="76200"/>
                  </a:cubicBezTo>
                  <a:cubicBezTo>
                    <a:pt x="31843" y="76200"/>
                    <a:pt x="19050" y="63407"/>
                    <a:pt x="19050" y="47625"/>
                  </a:cubicBezTo>
                  <a:cubicBezTo>
                    <a:pt x="19050" y="31843"/>
                    <a:pt x="31843" y="19050"/>
                    <a:pt x="4762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4" name="Freeform 222">
              <a:extLst>
                <a:ext uri="{FF2B5EF4-FFF2-40B4-BE49-F238E27FC236}">
                  <a16:creationId xmlns:a16="http://schemas.microsoft.com/office/drawing/2014/main" id="{9C8E5604-692F-3B40-E30F-EDF0D5046321}"/>
                </a:ext>
              </a:extLst>
            </p:cNvPr>
            <p:cNvSpPr/>
            <p:nvPr/>
          </p:nvSpPr>
          <p:spPr>
            <a:xfrm>
              <a:off x="7582017" y="6772275"/>
              <a:ext cx="171450" cy="323850"/>
            </a:xfrm>
            <a:custGeom>
              <a:avLst/>
              <a:gdLst>
                <a:gd name="connsiteX0" fmla="*/ 161925 w 171450"/>
                <a:gd name="connsiteY0" fmla="*/ 209550 h 323850"/>
                <a:gd name="connsiteX1" fmla="*/ 95250 w 171450"/>
                <a:gd name="connsiteY1" fmla="*/ 209550 h 323850"/>
                <a:gd name="connsiteX2" fmla="*/ 19050 w 171450"/>
                <a:gd name="connsiteY2" fmla="*/ 133350 h 323850"/>
                <a:gd name="connsiteX3" fmla="*/ 19050 w 171450"/>
                <a:gd name="connsiteY3" fmla="*/ 9525 h 323850"/>
                <a:gd name="connsiteX4" fmla="*/ 9525 w 171450"/>
                <a:gd name="connsiteY4" fmla="*/ 0 h 323850"/>
                <a:gd name="connsiteX5" fmla="*/ 0 w 171450"/>
                <a:gd name="connsiteY5" fmla="*/ 9525 h 323850"/>
                <a:gd name="connsiteX6" fmla="*/ 0 w 171450"/>
                <a:gd name="connsiteY6" fmla="*/ 133350 h 323850"/>
                <a:gd name="connsiteX7" fmla="*/ 76200 w 171450"/>
                <a:gd name="connsiteY7" fmla="*/ 226695 h 323850"/>
                <a:gd name="connsiteX8" fmla="*/ 76200 w 171450"/>
                <a:gd name="connsiteY8" fmla="*/ 304800 h 323850"/>
                <a:gd name="connsiteX9" fmla="*/ 28575 w 171450"/>
                <a:gd name="connsiteY9" fmla="*/ 304800 h 323850"/>
                <a:gd name="connsiteX10" fmla="*/ 28575 w 171450"/>
                <a:gd name="connsiteY10" fmla="*/ 323850 h 323850"/>
                <a:gd name="connsiteX11" fmla="*/ 142875 w 171450"/>
                <a:gd name="connsiteY11" fmla="*/ 323850 h 323850"/>
                <a:gd name="connsiteX12" fmla="*/ 142875 w 171450"/>
                <a:gd name="connsiteY12" fmla="*/ 304800 h 323850"/>
                <a:gd name="connsiteX13" fmla="*/ 95250 w 171450"/>
                <a:gd name="connsiteY13" fmla="*/ 304800 h 323850"/>
                <a:gd name="connsiteX14" fmla="*/ 95250 w 171450"/>
                <a:gd name="connsiteY14" fmla="*/ 228600 h 323850"/>
                <a:gd name="connsiteX15" fmla="*/ 161925 w 171450"/>
                <a:gd name="connsiteY15" fmla="*/ 228600 h 323850"/>
                <a:gd name="connsiteX16" fmla="*/ 171450 w 171450"/>
                <a:gd name="connsiteY16" fmla="*/ 219075 h 323850"/>
                <a:gd name="connsiteX17" fmla="*/ 161925 w 171450"/>
                <a:gd name="connsiteY17" fmla="*/ 2095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450" h="323850">
                  <a:moveTo>
                    <a:pt x="161925" y="209550"/>
                  </a:moveTo>
                  <a:lnTo>
                    <a:pt x="95250" y="209550"/>
                  </a:lnTo>
                  <a:cubicBezTo>
                    <a:pt x="53186" y="209502"/>
                    <a:pt x="19098" y="175414"/>
                    <a:pt x="19050" y="133350"/>
                  </a:cubicBezTo>
                  <a:lnTo>
                    <a:pt x="19050" y="9525"/>
                  </a:lnTo>
                  <a:cubicBezTo>
                    <a:pt x="19050" y="4264"/>
                    <a:pt x="14786" y="0"/>
                    <a:pt x="9525" y="0"/>
                  </a:cubicBezTo>
                  <a:cubicBezTo>
                    <a:pt x="4264" y="0"/>
                    <a:pt x="0" y="4264"/>
                    <a:pt x="0" y="9525"/>
                  </a:cubicBezTo>
                  <a:lnTo>
                    <a:pt x="0" y="133350"/>
                  </a:lnTo>
                  <a:cubicBezTo>
                    <a:pt x="50" y="178599"/>
                    <a:pt x="31877" y="217587"/>
                    <a:pt x="76200" y="226695"/>
                  </a:cubicBezTo>
                  <a:lnTo>
                    <a:pt x="76200" y="304800"/>
                  </a:lnTo>
                  <a:lnTo>
                    <a:pt x="28575" y="304800"/>
                  </a:lnTo>
                  <a:lnTo>
                    <a:pt x="28575" y="323850"/>
                  </a:lnTo>
                  <a:lnTo>
                    <a:pt x="142875" y="323850"/>
                  </a:lnTo>
                  <a:lnTo>
                    <a:pt x="142875" y="304800"/>
                  </a:lnTo>
                  <a:lnTo>
                    <a:pt x="95250" y="304800"/>
                  </a:lnTo>
                  <a:lnTo>
                    <a:pt x="95250" y="228600"/>
                  </a:lnTo>
                  <a:lnTo>
                    <a:pt x="161925" y="228600"/>
                  </a:lnTo>
                  <a:cubicBezTo>
                    <a:pt x="167186" y="228600"/>
                    <a:pt x="171450" y="224336"/>
                    <a:pt x="171450" y="219075"/>
                  </a:cubicBezTo>
                  <a:cubicBezTo>
                    <a:pt x="171450" y="213814"/>
                    <a:pt x="167186" y="209550"/>
                    <a:pt x="161925" y="2095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5" name="Freeform 223">
              <a:extLst>
                <a:ext uri="{FF2B5EF4-FFF2-40B4-BE49-F238E27FC236}">
                  <a16:creationId xmlns:a16="http://schemas.microsoft.com/office/drawing/2014/main" id="{F64E1A23-2950-7BF8-03EC-658F9DCD5862}"/>
                </a:ext>
              </a:extLst>
            </p:cNvPr>
            <p:cNvSpPr/>
            <p:nvPr/>
          </p:nvSpPr>
          <p:spPr>
            <a:xfrm>
              <a:off x="7762992" y="6848475"/>
              <a:ext cx="342900" cy="247650"/>
            </a:xfrm>
            <a:custGeom>
              <a:avLst/>
              <a:gdLst>
                <a:gd name="connsiteX0" fmla="*/ 180975 w 342900"/>
                <a:gd name="connsiteY0" fmla="*/ 19050 h 247650"/>
                <a:gd name="connsiteX1" fmla="*/ 333375 w 342900"/>
                <a:gd name="connsiteY1" fmla="*/ 19050 h 247650"/>
                <a:gd name="connsiteX2" fmla="*/ 342900 w 342900"/>
                <a:gd name="connsiteY2" fmla="*/ 9525 h 247650"/>
                <a:gd name="connsiteX3" fmla="*/ 333375 w 342900"/>
                <a:gd name="connsiteY3" fmla="*/ 0 h 247650"/>
                <a:gd name="connsiteX4" fmla="*/ 9525 w 342900"/>
                <a:gd name="connsiteY4" fmla="*/ 0 h 247650"/>
                <a:gd name="connsiteX5" fmla="*/ 0 w 342900"/>
                <a:gd name="connsiteY5" fmla="*/ 9525 h 247650"/>
                <a:gd name="connsiteX6" fmla="*/ 9525 w 342900"/>
                <a:gd name="connsiteY6" fmla="*/ 19050 h 247650"/>
                <a:gd name="connsiteX7" fmla="*/ 161925 w 342900"/>
                <a:gd name="connsiteY7" fmla="*/ 19050 h 247650"/>
                <a:gd name="connsiteX8" fmla="*/ 161925 w 342900"/>
                <a:gd name="connsiteY8" fmla="*/ 228600 h 247650"/>
                <a:gd name="connsiteX9" fmla="*/ 95250 w 342900"/>
                <a:gd name="connsiteY9" fmla="*/ 228600 h 247650"/>
                <a:gd name="connsiteX10" fmla="*/ 95250 w 342900"/>
                <a:gd name="connsiteY10" fmla="*/ 247650 h 247650"/>
                <a:gd name="connsiteX11" fmla="*/ 247650 w 342900"/>
                <a:gd name="connsiteY11" fmla="*/ 247650 h 247650"/>
                <a:gd name="connsiteX12" fmla="*/ 247650 w 342900"/>
                <a:gd name="connsiteY12" fmla="*/ 228600 h 247650"/>
                <a:gd name="connsiteX13" fmla="*/ 180975 w 342900"/>
                <a:gd name="connsiteY13" fmla="*/ 22860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00" h="247650">
                  <a:moveTo>
                    <a:pt x="180975" y="19050"/>
                  </a:moveTo>
                  <a:lnTo>
                    <a:pt x="333375" y="19050"/>
                  </a:lnTo>
                  <a:cubicBezTo>
                    <a:pt x="338636" y="19050"/>
                    <a:pt x="342900" y="14786"/>
                    <a:pt x="342900" y="9525"/>
                  </a:cubicBezTo>
                  <a:cubicBezTo>
                    <a:pt x="342900" y="4264"/>
                    <a:pt x="338636" y="0"/>
                    <a:pt x="333375" y="0"/>
                  </a:cubicBezTo>
                  <a:lnTo>
                    <a:pt x="9525" y="0"/>
                  </a:lnTo>
                  <a:cubicBezTo>
                    <a:pt x="4264" y="0"/>
                    <a:pt x="0" y="4264"/>
                    <a:pt x="0" y="9525"/>
                  </a:cubicBezTo>
                  <a:cubicBezTo>
                    <a:pt x="0" y="14786"/>
                    <a:pt x="4264" y="19050"/>
                    <a:pt x="9525" y="19050"/>
                  </a:cubicBezTo>
                  <a:lnTo>
                    <a:pt x="161925" y="19050"/>
                  </a:lnTo>
                  <a:lnTo>
                    <a:pt x="161925" y="228600"/>
                  </a:lnTo>
                  <a:lnTo>
                    <a:pt x="95250" y="228600"/>
                  </a:lnTo>
                  <a:lnTo>
                    <a:pt x="95250" y="247650"/>
                  </a:lnTo>
                  <a:lnTo>
                    <a:pt x="247650" y="247650"/>
                  </a:lnTo>
                  <a:lnTo>
                    <a:pt x="247650" y="228600"/>
                  </a:lnTo>
                  <a:lnTo>
                    <a:pt x="180975" y="2286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6" name="Freeform 224">
              <a:extLst>
                <a:ext uri="{FF2B5EF4-FFF2-40B4-BE49-F238E27FC236}">
                  <a16:creationId xmlns:a16="http://schemas.microsoft.com/office/drawing/2014/main" id="{BC599A55-A0B0-9CD1-3882-642ADD06579F}"/>
                </a:ext>
              </a:extLst>
            </p:cNvPr>
            <p:cNvSpPr/>
            <p:nvPr/>
          </p:nvSpPr>
          <p:spPr>
            <a:xfrm>
              <a:off x="8022212" y="6718564"/>
              <a:ext cx="217039" cy="369844"/>
            </a:xfrm>
            <a:custGeom>
              <a:avLst/>
              <a:gdLst>
                <a:gd name="connsiteX0" fmla="*/ 217030 w 217039"/>
                <a:gd name="connsiteY0" fmla="*/ 181821 h 369844"/>
                <a:gd name="connsiteX1" fmla="*/ 217030 w 217039"/>
                <a:gd name="connsiteY1" fmla="*/ 55406 h 369844"/>
                <a:gd name="connsiteX2" fmla="*/ 169091 w 217039"/>
                <a:gd name="connsiteY2" fmla="*/ 303 h 369844"/>
                <a:gd name="connsiteX3" fmla="*/ 128000 w 217039"/>
                <a:gd name="connsiteY3" fmla="*/ 13477 h 369844"/>
                <a:gd name="connsiteX4" fmla="*/ 124285 w 217039"/>
                <a:gd name="connsiteY4" fmla="*/ 16829 h 369844"/>
                <a:gd name="connsiteX5" fmla="*/ 109807 w 217039"/>
                <a:gd name="connsiteY5" fmla="*/ 29069 h 369844"/>
                <a:gd name="connsiteX6" fmla="*/ 83032 w 217039"/>
                <a:gd name="connsiteY6" fmla="*/ 48710 h 369844"/>
                <a:gd name="connsiteX7" fmla="*/ 31597 w 217039"/>
                <a:gd name="connsiteY7" fmla="*/ 48710 h 369844"/>
                <a:gd name="connsiteX8" fmla="*/ 0 w 217039"/>
                <a:gd name="connsiteY8" fmla="*/ 80320 h 369844"/>
                <a:gd name="connsiteX9" fmla="*/ 165 w 217039"/>
                <a:gd name="connsiteY9" fmla="*/ 83533 h 369844"/>
                <a:gd name="connsiteX10" fmla="*/ 32855 w 217039"/>
                <a:gd name="connsiteY10" fmla="*/ 111898 h 369844"/>
                <a:gd name="connsiteX11" fmla="*/ 93395 w 217039"/>
                <a:gd name="connsiteY11" fmla="*/ 111898 h 369844"/>
                <a:gd name="connsiteX12" fmla="*/ 110350 w 217039"/>
                <a:gd name="connsiteY12" fmla="*/ 107050 h 369844"/>
                <a:gd name="connsiteX13" fmla="*/ 110350 w 217039"/>
                <a:gd name="connsiteY13" fmla="*/ 172087 h 369844"/>
                <a:gd name="connsiteX14" fmla="*/ 44885 w 217039"/>
                <a:gd name="connsiteY14" fmla="*/ 172087 h 369844"/>
                <a:gd name="connsiteX15" fmla="*/ 13281 w 217039"/>
                <a:gd name="connsiteY15" fmla="*/ 203681 h 369844"/>
                <a:gd name="connsiteX16" fmla="*/ 13281 w 217039"/>
                <a:gd name="connsiteY16" fmla="*/ 338260 h 369844"/>
                <a:gd name="connsiteX17" fmla="*/ 44847 w 217039"/>
                <a:gd name="connsiteY17" fmla="*/ 369845 h 369844"/>
                <a:gd name="connsiteX18" fmla="*/ 44942 w 217039"/>
                <a:gd name="connsiteY18" fmla="*/ 369845 h 369844"/>
                <a:gd name="connsiteX19" fmla="*/ 48104 w 217039"/>
                <a:gd name="connsiteY19" fmla="*/ 369693 h 369844"/>
                <a:gd name="connsiteX20" fmla="*/ 76460 w 217039"/>
                <a:gd name="connsiteY20" fmla="*/ 337003 h 369844"/>
                <a:gd name="connsiteX21" fmla="*/ 76460 w 217039"/>
                <a:gd name="connsiteY21" fmla="*/ 235495 h 369844"/>
                <a:gd name="connsiteX22" fmla="*/ 163395 w 217039"/>
                <a:gd name="connsiteY22" fmla="*/ 235495 h 369844"/>
                <a:gd name="connsiteX23" fmla="*/ 217030 w 217039"/>
                <a:gd name="connsiteY23" fmla="*/ 181821 h 369844"/>
                <a:gd name="connsiteX24" fmla="*/ 100825 w 217039"/>
                <a:gd name="connsiteY24" fmla="*/ 90439 h 369844"/>
                <a:gd name="connsiteX25" fmla="*/ 93376 w 217039"/>
                <a:gd name="connsiteY25" fmla="*/ 92848 h 369844"/>
                <a:gd name="connsiteX26" fmla="*/ 32893 w 217039"/>
                <a:gd name="connsiteY26" fmla="*/ 92848 h 369844"/>
                <a:gd name="connsiteX27" fmla="*/ 19158 w 217039"/>
                <a:gd name="connsiteY27" fmla="*/ 81637 h 369844"/>
                <a:gd name="connsiteX28" fmla="*/ 30297 w 217039"/>
                <a:gd name="connsiteY28" fmla="*/ 67831 h 369844"/>
                <a:gd name="connsiteX29" fmla="*/ 31635 w 217039"/>
                <a:gd name="connsiteY29" fmla="*/ 67760 h 369844"/>
                <a:gd name="connsiteX30" fmla="*/ 89300 w 217039"/>
                <a:gd name="connsiteY30" fmla="*/ 67760 h 369844"/>
                <a:gd name="connsiteX31" fmla="*/ 121113 w 217039"/>
                <a:gd name="connsiteY31" fmla="*/ 44433 h 369844"/>
                <a:gd name="connsiteX32" fmla="*/ 137087 w 217039"/>
                <a:gd name="connsiteY32" fmla="*/ 30955 h 369844"/>
                <a:gd name="connsiteX33" fmla="*/ 140725 w 217039"/>
                <a:gd name="connsiteY33" fmla="*/ 27688 h 369844"/>
                <a:gd name="connsiteX34" fmla="*/ 166909 w 217039"/>
                <a:gd name="connsiteY34" fmla="*/ 19220 h 369844"/>
                <a:gd name="connsiteX35" fmla="*/ 197980 w 217039"/>
                <a:gd name="connsiteY35" fmla="*/ 55234 h 369844"/>
                <a:gd name="connsiteX36" fmla="*/ 197980 w 217039"/>
                <a:gd name="connsiteY36" fmla="*/ 181821 h 369844"/>
                <a:gd name="connsiteX37" fmla="*/ 163366 w 217039"/>
                <a:gd name="connsiteY37" fmla="*/ 216445 h 369844"/>
                <a:gd name="connsiteX38" fmla="*/ 57410 w 217039"/>
                <a:gd name="connsiteY38" fmla="*/ 216445 h 369844"/>
                <a:gd name="connsiteX39" fmla="*/ 57410 w 217039"/>
                <a:gd name="connsiteY39" fmla="*/ 337003 h 369844"/>
                <a:gd name="connsiteX40" fmla="*/ 46199 w 217039"/>
                <a:gd name="connsiteY40" fmla="*/ 350738 h 369844"/>
                <a:gd name="connsiteX41" fmla="*/ 36465 w 217039"/>
                <a:gd name="connsiteY41" fmla="*/ 347566 h 369844"/>
                <a:gd name="connsiteX42" fmla="*/ 32331 w 217039"/>
                <a:gd name="connsiteY42" fmla="*/ 338260 h 369844"/>
                <a:gd name="connsiteX43" fmla="*/ 32331 w 217039"/>
                <a:gd name="connsiteY43" fmla="*/ 203634 h 369844"/>
                <a:gd name="connsiteX44" fmla="*/ 44885 w 217039"/>
                <a:gd name="connsiteY44" fmla="*/ 191089 h 369844"/>
                <a:gd name="connsiteX45" fmla="*/ 129400 w 217039"/>
                <a:gd name="connsiteY45" fmla="*/ 191089 h 369844"/>
                <a:gd name="connsiteX46" fmla="*/ 129400 w 217039"/>
                <a:gd name="connsiteY46" fmla="*/ 92982 h 369844"/>
                <a:gd name="connsiteX47" fmla="*/ 143688 w 217039"/>
                <a:gd name="connsiteY47" fmla="*/ 82504 h 369844"/>
                <a:gd name="connsiteX48" fmla="*/ 145697 w 217039"/>
                <a:gd name="connsiteY48" fmla="*/ 69179 h 369844"/>
                <a:gd name="connsiteX49" fmla="*/ 132372 w 217039"/>
                <a:gd name="connsiteY49" fmla="*/ 67169 h 369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7039" h="369844">
                  <a:moveTo>
                    <a:pt x="217030" y="181821"/>
                  </a:moveTo>
                  <a:lnTo>
                    <a:pt x="217030" y="55406"/>
                  </a:lnTo>
                  <a:cubicBezTo>
                    <a:pt x="217554" y="27459"/>
                    <a:pt x="196841" y="3652"/>
                    <a:pt x="169091" y="303"/>
                  </a:cubicBezTo>
                  <a:cubicBezTo>
                    <a:pt x="154149" y="-1298"/>
                    <a:pt x="139226" y="3487"/>
                    <a:pt x="128000" y="13477"/>
                  </a:cubicBezTo>
                  <a:lnTo>
                    <a:pt x="124285" y="16829"/>
                  </a:lnTo>
                  <a:cubicBezTo>
                    <a:pt x="119670" y="21153"/>
                    <a:pt x="114838" y="25238"/>
                    <a:pt x="109807" y="29069"/>
                  </a:cubicBezTo>
                  <a:lnTo>
                    <a:pt x="83032" y="48710"/>
                  </a:lnTo>
                  <a:lnTo>
                    <a:pt x="31597" y="48710"/>
                  </a:lnTo>
                  <a:cubicBezTo>
                    <a:pt x="14143" y="48713"/>
                    <a:pt x="-4" y="62867"/>
                    <a:pt x="0" y="80320"/>
                  </a:cubicBezTo>
                  <a:cubicBezTo>
                    <a:pt x="1" y="81394"/>
                    <a:pt x="55" y="82465"/>
                    <a:pt x="165" y="83533"/>
                  </a:cubicBezTo>
                  <a:cubicBezTo>
                    <a:pt x="2297" y="99906"/>
                    <a:pt x="16344" y="112095"/>
                    <a:pt x="32855" y="111898"/>
                  </a:cubicBezTo>
                  <a:lnTo>
                    <a:pt x="93395" y="111898"/>
                  </a:lnTo>
                  <a:cubicBezTo>
                    <a:pt x="99391" y="111916"/>
                    <a:pt x="105270" y="110235"/>
                    <a:pt x="110350" y="107050"/>
                  </a:cubicBezTo>
                  <a:lnTo>
                    <a:pt x="110350" y="172087"/>
                  </a:lnTo>
                  <a:lnTo>
                    <a:pt x="44885" y="172087"/>
                  </a:lnTo>
                  <a:cubicBezTo>
                    <a:pt x="27442" y="172108"/>
                    <a:pt x="13307" y="186239"/>
                    <a:pt x="13281" y="203681"/>
                  </a:cubicBezTo>
                  <a:lnTo>
                    <a:pt x="13281" y="338260"/>
                  </a:lnTo>
                  <a:cubicBezTo>
                    <a:pt x="13275" y="355698"/>
                    <a:pt x="27408" y="369840"/>
                    <a:pt x="44847" y="369845"/>
                  </a:cubicBezTo>
                  <a:cubicBezTo>
                    <a:pt x="44878" y="369845"/>
                    <a:pt x="44910" y="369845"/>
                    <a:pt x="44942" y="369845"/>
                  </a:cubicBezTo>
                  <a:cubicBezTo>
                    <a:pt x="45990" y="369845"/>
                    <a:pt x="47037" y="369845"/>
                    <a:pt x="48104" y="369693"/>
                  </a:cubicBezTo>
                  <a:cubicBezTo>
                    <a:pt x="64479" y="367564"/>
                    <a:pt x="76666" y="353513"/>
                    <a:pt x="76460" y="337003"/>
                  </a:cubicBezTo>
                  <a:lnTo>
                    <a:pt x="76460" y="235495"/>
                  </a:lnTo>
                  <a:lnTo>
                    <a:pt x="163395" y="235495"/>
                  </a:lnTo>
                  <a:cubicBezTo>
                    <a:pt x="193012" y="235447"/>
                    <a:pt x="217004" y="211438"/>
                    <a:pt x="217030" y="181821"/>
                  </a:cubicBezTo>
                  <a:close/>
                  <a:moveTo>
                    <a:pt x="100825" y="90439"/>
                  </a:moveTo>
                  <a:cubicBezTo>
                    <a:pt x="98653" y="91997"/>
                    <a:pt x="96049" y="92839"/>
                    <a:pt x="93376" y="92848"/>
                  </a:cubicBezTo>
                  <a:lnTo>
                    <a:pt x="32893" y="92848"/>
                  </a:lnTo>
                  <a:cubicBezTo>
                    <a:pt x="26140" y="93115"/>
                    <a:pt x="20249" y="88306"/>
                    <a:pt x="19158" y="81637"/>
                  </a:cubicBezTo>
                  <a:cubicBezTo>
                    <a:pt x="18421" y="74749"/>
                    <a:pt x="23409" y="68567"/>
                    <a:pt x="30297" y="67831"/>
                  </a:cubicBezTo>
                  <a:cubicBezTo>
                    <a:pt x="30742" y="67783"/>
                    <a:pt x="31189" y="67760"/>
                    <a:pt x="31635" y="67760"/>
                  </a:cubicBezTo>
                  <a:lnTo>
                    <a:pt x="89300" y="67760"/>
                  </a:lnTo>
                  <a:lnTo>
                    <a:pt x="121113" y="44433"/>
                  </a:lnTo>
                  <a:cubicBezTo>
                    <a:pt x="126666" y="40219"/>
                    <a:pt x="131998" y="35720"/>
                    <a:pt x="137087" y="30955"/>
                  </a:cubicBezTo>
                  <a:lnTo>
                    <a:pt x="140725" y="27688"/>
                  </a:lnTo>
                  <a:cubicBezTo>
                    <a:pt x="147865" y="21293"/>
                    <a:pt x="157377" y="18216"/>
                    <a:pt x="166909" y="19220"/>
                  </a:cubicBezTo>
                  <a:cubicBezTo>
                    <a:pt x="184975" y="21470"/>
                    <a:pt x="198403" y="37034"/>
                    <a:pt x="197980" y="55234"/>
                  </a:cubicBezTo>
                  <a:lnTo>
                    <a:pt x="197980" y="181821"/>
                  </a:lnTo>
                  <a:cubicBezTo>
                    <a:pt x="197959" y="200931"/>
                    <a:pt x="182476" y="216418"/>
                    <a:pt x="163366" y="216445"/>
                  </a:cubicBezTo>
                  <a:lnTo>
                    <a:pt x="57410" y="216445"/>
                  </a:lnTo>
                  <a:lnTo>
                    <a:pt x="57410" y="337003"/>
                  </a:lnTo>
                  <a:cubicBezTo>
                    <a:pt x="57699" y="343762"/>
                    <a:pt x="52879" y="349666"/>
                    <a:pt x="46199" y="350738"/>
                  </a:cubicBezTo>
                  <a:cubicBezTo>
                    <a:pt x="42647" y="351147"/>
                    <a:pt x="39093" y="349989"/>
                    <a:pt x="36465" y="347566"/>
                  </a:cubicBezTo>
                  <a:cubicBezTo>
                    <a:pt x="33821" y="345196"/>
                    <a:pt x="32316" y="341810"/>
                    <a:pt x="32331" y="338260"/>
                  </a:cubicBezTo>
                  <a:lnTo>
                    <a:pt x="32331" y="203634"/>
                  </a:lnTo>
                  <a:cubicBezTo>
                    <a:pt x="32341" y="196706"/>
                    <a:pt x="37957" y="191095"/>
                    <a:pt x="44885" y="191089"/>
                  </a:cubicBezTo>
                  <a:lnTo>
                    <a:pt x="129400" y="191089"/>
                  </a:lnTo>
                  <a:lnTo>
                    <a:pt x="129400" y="92982"/>
                  </a:lnTo>
                  <a:lnTo>
                    <a:pt x="143688" y="82504"/>
                  </a:lnTo>
                  <a:cubicBezTo>
                    <a:pt x="147922" y="79379"/>
                    <a:pt x="148822" y="73414"/>
                    <a:pt x="145697" y="69179"/>
                  </a:cubicBezTo>
                  <a:cubicBezTo>
                    <a:pt x="142572" y="64944"/>
                    <a:pt x="136607" y="64044"/>
                    <a:pt x="132372" y="671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7" name="Freeform 225">
              <a:extLst>
                <a:ext uri="{FF2B5EF4-FFF2-40B4-BE49-F238E27FC236}">
                  <a16:creationId xmlns:a16="http://schemas.microsoft.com/office/drawing/2014/main" id="{D34D2105-5075-9D50-33EB-386B780DBC29}"/>
                </a:ext>
              </a:extLst>
            </p:cNvPr>
            <p:cNvSpPr/>
            <p:nvPr/>
          </p:nvSpPr>
          <p:spPr>
            <a:xfrm>
              <a:off x="8143992" y="6612255"/>
              <a:ext cx="95250" cy="95250"/>
            </a:xfrm>
            <a:custGeom>
              <a:avLst/>
              <a:gdLst>
                <a:gd name="connsiteX0" fmla="*/ 47625 w 95250"/>
                <a:gd name="connsiteY0" fmla="*/ 95250 h 95250"/>
                <a:gd name="connsiteX1" fmla="*/ 95250 w 95250"/>
                <a:gd name="connsiteY1" fmla="*/ 47625 h 95250"/>
                <a:gd name="connsiteX2" fmla="*/ 47625 w 95250"/>
                <a:gd name="connsiteY2" fmla="*/ 0 h 95250"/>
                <a:gd name="connsiteX3" fmla="*/ 0 w 95250"/>
                <a:gd name="connsiteY3" fmla="*/ 47625 h 95250"/>
                <a:gd name="connsiteX4" fmla="*/ 47625 w 95250"/>
                <a:gd name="connsiteY4" fmla="*/ 95250 h 95250"/>
                <a:gd name="connsiteX5" fmla="*/ 47625 w 95250"/>
                <a:gd name="connsiteY5" fmla="*/ 19050 h 95250"/>
                <a:gd name="connsiteX6" fmla="*/ 76200 w 95250"/>
                <a:gd name="connsiteY6" fmla="*/ 47625 h 95250"/>
                <a:gd name="connsiteX7" fmla="*/ 47625 w 95250"/>
                <a:gd name="connsiteY7" fmla="*/ 76200 h 95250"/>
                <a:gd name="connsiteX8" fmla="*/ 19050 w 95250"/>
                <a:gd name="connsiteY8" fmla="*/ 47625 h 95250"/>
                <a:gd name="connsiteX9" fmla="*/ 47625 w 95250"/>
                <a:gd name="connsiteY9" fmla="*/ 190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95250"/>
                  </a:moveTo>
                  <a:cubicBezTo>
                    <a:pt x="73927" y="95250"/>
                    <a:pt x="95250" y="73927"/>
                    <a:pt x="95250" y="47625"/>
                  </a:cubicBezTo>
                  <a:cubicBezTo>
                    <a:pt x="95250" y="21323"/>
                    <a:pt x="73927" y="0"/>
                    <a:pt x="47625" y="0"/>
                  </a:cubicBezTo>
                  <a:cubicBezTo>
                    <a:pt x="21323" y="0"/>
                    <a:pt x="0" y="21323"/>
                    <a:pt x="0" y="47625"/>
                  </a:cubicBezTo>
                  <a:cubicBezTo>
                    <a:pt x="0" y="73927"/>
                    <a:pt x="21323" y="95250"/>
                    <a:pt x="47625" y="95250"/>
                  </a:cubicBezTo>
                  <a:close/>
                  <a:moveTo>
                    <a:pt x="47625" y="19050"/>
                  </a:moveTo>
                  <a:cubicBezTo>
                    <a:pt x="63407" y="19050"/>
                    <a:pt x="76200" y="31843"/>
                    <a:pt x="76200" y="47625"/>
                  </a:cubicBezTo>
                  <a:cubicBezTo>
                    <a:pt x="76200" y="63407"/>
                    <a:pt x="63407" y="76200"/>
                    <a:pt x="47625" y="76200"/>
                  </a:cubicBezTo>
                  <a:cubicBezTo>
                    <a:pt x="31843" y="76200"/>
                    <a:pt x="19050" y="63407"/>
                    <a:pt x="19050" y="47625"/>
                  </a:cubicBezTo>
                  <a:cubicBezTo>
                    <a:pt x="19050" y="31843"/>
                    <a:pt x="31843" y="19050"/>
                    <a:pt x="4762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8" name="Freeform 226">
              <a:extLst>
                <a:ext uri="{FF2B5EF4-FFF2-40B4-BE49-F238E27FC236}">
                  <a16:creationId xmlns:a16="http://schemas.microsoft.com/office/drawing/2014/main" id="{EDA249B1-968E-D571-D192-1AB4C7FB4385}"/>
                </a:ext>
              </a:extLst>
            </p:cNvPr>
            <p:cNvSpPr/>
            <p:nvPr/>
          </p:nvSpPr>
          <p:spPr>
            <a:xfrm>
              <a:off x="8115417" y="6772275"/>
              <a:ext cx="171450" cy="323850"/>
            </a:xfrm>
            <a:custGeom>
              <a:avLst/>
              <a:gdLst>
                <a:gd name="connsiteX0" fmla="*/ 161925 w 171450"/>
                <a:gd name="connsiteY0" fmla="*/ 0 h 323850"/>
                <a:gd name="connsiteX1" fmla="*/ 152400 w 171450"/>
                <a:gd name="connsiteY1" fmla="*/ 9525 h 323850"/>
                <a:gd name="connsiteX2" fmla="*/ 152400 w 171450"/>
                <a:gd name="connsiteY2" fmla="*/ 133350 h 323850"/>
                <a:gd name="connsiteX3" fmla="*/ 76200 w 171450"/>
                <a:gd name="connsiteY3" fmla="*/ 209550 h 323850"/>
                <a:gd name="connsiteX4" fmla="*/ 9525 w 171450"/>
                <a:gd name="connsiteY4" fmla="*/ 209550 h 323850"/>
                <a:gd name="connsiteX5" fmla="*/ 0 w 171450"/>
                <a:gd name="connsiteY5" fmla="*/ 219075 h 323850"/>
                <a:gd name="connsiteX6" fmla="*/ 9525 w 171450"/>
                <a:gd name="connsiteY6" fmla="*/ 228600 h 323850"/>
                <a:gd name="connsiteX7" fmla="*/ 76200 w 171450"/>
                <a:gd name="connsiteY7" fmla="*/ 228600 h 323850"/>
                <a:gd name="connsiteX8" fmla="*/ 76200 w 171450"/>
                <a:gd name="connsiteY8" fmla="*/ 304800 h 323850"/>
                <a:gd name="connsiteX9" fmla="*/ 28575 w 171450"/>
                <a:gd name="connsiteY9" fmla="*/ 304800 h 323850"/>
                <a:gd name="connsiteX10" fmla="*/ 28575 w 171450"/>
                <a:gd name="connsiteY10" fmla="*/ 323850 h 323850"/>
                <a:gd name="connsiteX11" fmla="*/ 142875 w 171450"/>
                <a:gd name="connsiteY11" fmla="*/ 323850 h 323850"/>
                <a:gd name="connsiteX12" fmla="*/ 142875 w 171450"/>
                <a:gd name="connsiteY12" fmla="*/ 304800 h 323850"/>
                <a:gd name="connsiteX13" fmla="*/ 95250 w 171450"/>
                <a:gd name="connsiteY13" fmla="*/ 304800 h 323850"/>
                <a:gd name="connsiteX14" fmla="*/ 95250 w 171450"/>
                <a:gd name="connsiteY14" fmla="*/ 226695 h 323850"/>
                <a:gd name="connsiteX15" fmla="*/ 171450 w 171450"/>
                <a:gd name="connsiteY15" fmla="*/ 133350 h 323850"/>
                <a:gd name="connsiteX16" fmla="*/ 171450 w 171450"/>
                <a:gd name="connsiteY16" fmla="*/ 9525 h 323850"/>
                <a:gd name="connsiteX17" fmla="*/ 161925 w 171450"/>
                <a:gd name="connsiteY17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450" h="323850">
                  <a:moveTo>
                    <a:pt x="161925" y="0"/>
                  </a:moveTo>
                  <a:cubicBezTo>
                    <a:pt x="156664" y="0"/>
                    <a:pt x="152400" y="4264"/>
                    <a:pt x="152400" y="9525"/>
                  </a:cubicBezTo>
                  <a:lnTo>
                    <a:pt x="152400" y="133350"/>
                  </a:lnTo>
                  <a:cubicBezTo>
                    <a:pt x="152352" y="175414"/>
                    <a:pt x="118264" y="209502"/>
                    <a:pt x="76200" y="209550"/>
                  </a:cubicBezTo>
                  <a:lnTo>
                    <a:pt x="9525" y="209550"/>
                  </a:lnTo>
                  <a:cubicBezTo>
                    <a:pt x="4264" y="209550"/>
                    <a:pt x="0" y="213814"/>
                    <a:pt x="0" y="219075"/>
                  </a:cubicBezTo>
                  <a:cubicBezTo>
                    <a:pt x="0" y="224336"/>
                    <a:pt x="4264" y="228600"/>
                    <a:pt x="9525" y="228600"/>
                  </a:cubicBezTo>
                  <a:lnTo>
                    <a:pt x="76200" y="228600"/>
                  </a:lnTo>
                  <a:lnTo>
                    <a:pt x="76200" y="304800"/>
                  </a:lnTo>
                  <a:lnTo>
                    <a:pt x="28575" y="304800"/>
                  </a:lnTo>
                  <a:lnTo>
                    <a:pt x="28575" y="323850"/>
                  </a:lnTo>
                  <a:lnTo>
                    <a:pt x="142875" y="323850"/>
                  </a:lnTo>
                  <a:lnTo>
                    <a:pt x="142875" y="304800"/>
                  </a:lnTo>
                  <a:lnTo>
                    <a:pt x="95250" y="304800"/>
                  </a:lnTo>
                  <a:lnTo>
                    <a:pt x="95250" y="226695"/>
                  </a:lnTo>
                  <a:cubicBezTo>
                    <a:pt x="139570" y="217584"/>
                    <a:pt x="171397" y="178597"/>
                    <a:pt x="171450" y="133350"/>
                  </a:cubicBezTo>
                  <a:lnTo>
                    <a:pt x="171450" y="9525"/>
                  </a:lnTo>
                  <a:cubicBezTo>
                    <a:pt x="171450" y="4264"/>
                    <a:pt x="167186" y="0"/>
                    <a:pt x="1619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269" name="Picture 1268">
            <a:extLst>
              <a:ext uri="{FF2B5EF4-FFF2-40B4-BE49-F238E27FC236}">
                <a16:creationId xmlns:a16="http://schemas.microsoft.com/office/drawing/2014/main" id="{20E2340D-1244-0BEC-DAAD-766CE4665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8597" y="8834212"/>
            <a:ext cx="374904" cy="374904"/>
          </a:xfrm>
          <a:prstGeom prst="rect">
            <a:avLst/>
          </a:prstGeom>
        </p:spPr>
      </p:pic>
      <p:grpSp>
        <p:nvGrpSpPr>
          <p:cNvPr id="1270" name="Graphic 210" descr="Clipboard Checked outline">
            <a:extLst>
              <a:ext uri="{FF2B5EF4-FFF2-40B4-BE49-F238E27FC236}">
                <a16:creationId xmlns:a16="http://schemas.microsoft.com/office/drawing/2014/main" id="{00DD5D27-B2F6-FAEA-8558-DD44E73B40CE}"/>
              </a:ext>
            </a:extLst>
          </p:cNvPr>
          <p:cNvGrpSpPr/>
          <p:nvPr/>
        </p:nvGrpSpPr>
        <p:grpSpPr>
          <a:xfrm>
            <a:off x="16875748" y="9419396"/>
            <a:ext cx="484742" cy="646494"/>
            <a:chOff x="4678107" y="-70814"/>
            <a:chExt cx="571500" cy="762200"/>
          </a:xfrm>
          <a:solidFill>
            <a:schemeClr val="bg1"/>
          </a:solidFill>
        </p:grpSpPr>
        <p:sp>
          <p:nvSpPr>
            <p:cNvPr id="1271" name="Freeform 243">
              <a:extLst>
                <a:ext uri="{FF2B5EF4-FFF2-40B4-BE49-F238E27FC236}">
                  <a16:creationId xmlns:a16="http://schemas.microsoft.com/office/drawing/2014/main" id="{6E1935BD-FBC3-3D82-7B96-1C8A4E400A16}"/>
                </a:ext>
              </a:extLst>
            </p:cNvPr>
            <p:cNvSpPr/>
            <p:nvPr/>
          </p:nvSpPr>
          <p:spPr>
            <a:xfrm>
              <a:off x="4930519" y="-22989"/>
              <a:ext cx="66677" cy="66675"/>
            </a:xfrm>
            <a:custGeom>
              <a:avLst/>
              <a:gdLst>
                <a:gd name="connsiteX0" fmla="*/ 66675 w 66677"/>
                <a:gd name="connsiteY0" fmla="*/ 33338 h 66675"/>
                <a:gd name="connsiteX1" fmla="*/ 34290 w 66677"/>
                <a:gd name="connsiteY1" fmla="*/ 0 h 66675"/>
                <a:gd name="connsiteX2" fmla="*/ 33338 w 66677"/>
                <a:gd name="connsiteY2" fmla="*/ 0 h 66675"/>
                <a:gd name="connsiteX3" fmla="*/ 0 w 66677"/>
                <a:gd name="connsiteY3" fmla="*/ 33338 h 66675"/>
                <a:gd name="connsiteX4" fmla="*/ 33338 w 66677"/>
                <a:gd name="connsiteY4" fmla="*/ 66675 h 66675"/>
                <a:gd name="connsiteX5" fmla="*/ 66675 w 66677"/>
                <a:gd name="connsiteY5" fmla="*/ 33338 h 66675"/>
                <a:gd name="connsiteX6" fmla="*/ 47625 w 66677"/>
                <a:gd name="connsiteY6" fmla="*/ 33176 h 66675"/>
                <a:gd name="connsiteX7" fmla="*/ 33500 w 66677"/>
                <a:gd name="connsiteY7" fmla="*/ 47624 h 66675"/>
                <a:gd name="connsiteX8" fmla="*/ 19052 w 66677"/>
                <a:gd name="connsiteY8" fmla="*/ 33499 h 66675"/>
                <a:gd name="connsiteX9" fmla="*/ 33177 w 66677"/>
                <a:gd name="connsiteY9" fmla="*/ 19051 h 66675"/>
                <a:gd name="connsiteX10" fmla="*/ 33338 w 66677"/>
                <a:gd name="connsiteY10" fmla="*/ 19050 h 66675"/>
                <a:gd name="connsiteX11" fmla="*/ 33957 w 66677"/>
                <a:gd name="connsiteY11" fmla="*/ 19050 h 66675"/>
                <a:gd name="connsiteX12" fmla="*/ 47625 w 66677"/>
                <a:gd name="connsiteY12" fmla="*/ 3317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677" h="66675">
                  <a:moveTo>
                    <a:pt x="66675" y="33338"/>
                  </a:moveTo>
                  <a:cubicBezTo>
                    <a:pt x="66877" y="15213"/>
                    <a:pt x="52412" y="324"/>
                    <a:pt x="34290" y="0"/>
                  </a:cubicBezTo>
                  <a:lnTo>
                    <a:pt x="33338" y="0"/>
                  </a:lnTo>
                  <a:cubicBezTo>
                    <a:pt x="14926" y="0"/>
                    <a:pt x="0" y="14926"/>
                    <a:pt x="0" y="33338"/>
                  </a:cubicBezTo>
                  <a:cubicBezTo>
                    <a:pt x="0" y="51749"/>
                    <a:pt x="14926" y="66675"/>
                    <a:pt x="33338" y="66675"/>
                  </a:cubicBezTo>
                  <a:cubicBezTo>
                    <a:pt x="51749" y="66675"/>
                    <a:pt x="66675" y="51749"/>
                    <a:pt x="66675" y="33338"/>
                  </a:cubicBezTo>
                  <a:close/>
                  <a:moveTo>
                    <a:pt x="47625" y="33176"/>
                  </a:moveTo>
                  <a:cubicBezTo>
                    <a:pt x="47715" y="41066"/>
                    <a:pt x="41391" y="47535"/>
                    <a:pt x="33500" y="47624"/>
                  </a:cubicBezTo>
                  <a:cubicBezTo>
                    <a:pt x="25610" y="47714"/>
                    <a:pt x="19141" y="41390"/>
                    <a:pt x="19052" y="33499"/>
                  </a:cubicBezTo>
                  <a:cubicBezTo>
                    <a:pt x="18962" y="25609"/>
                    <a:pt x="25286" y="19140"/>
                    <a:pt x="33177" y="19051"/>
                  </a:cubicBezTo>
                  <a:cubicBezTo>
                    <a:pt x="33230" y="19050"/>
                    <a:pt x="33284" y="19050"/>
                    <a:pt x="33338" y="19050"/>
                  </a:cubicBezTo>
                  <a:lnTo>
                    <a:pt x="33957" y="19050"/>
                  </a:lnTo>
                  <a:cubicBezTo>
                    <a:pt x="41630" y="19180"/>
                    <a:pt x="47747" y="25502"/>
                    <a:pt x="47625" y="331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2" name="Freeform 244">
              <a:extLst>
                <a:ext uri="{FF2B5EF4-FFF2-40B4-BE49-F238E27FC236}">
                  <a16:creationId xmlns:a16="http://schemas.microsoft.com/office/drawing/2014/main" id="{52E7DDDE-7123-5119-D3E6-6CE47EA21B5B}"/>
                </a:ext>
              </a:extLst>
            </p:cNvPr>
            <p:cNvSpPr/>
            <p:nvPr/>
          </p:nvSpPr>
          <p:spPr>
            <a:xfrm>
              <a:off x="5026169" y="170282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5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5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3" name="Freeform 245">
              <a:extLst>
                <a:ext uri="{FF2B5EF4-FFF2-40B4-BE49-F238E27FC236}">
                  <a16:creationId xmlns:a16="http://schemas.microsoft.com/office/drawing/2014/main" id="{1F1FE244-3ECF-DF46-C3D4-4B611D2C5D73}"/>
                </a:ext>
              </a:extLst>
            </p:cNvPr>
            <p:cNvSpPr/>
            <p:nvPr/>
          </p:nvSpPr>
          <p:spPr>
            <a:xfrm>
              <a:off x="4773347" y="20559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4" name="Freeform 246">
              <a:extLst>
                <a:ext uri="{FF2B5EF4-FFF2-40B4-BE49-F238E27FC236}">
                  <a16:creationId xmlns:a16="http://schemas.microsoft.com/office/drawing/2014/main" id="{BF2CF665-1EE9-BD9F-8BB6-59A3935B1F09}"/>
                </a:ext>
              </a:extLst>
            </p:cNvPr>
            <p:cNvSpPr/>
            <p:nvPr/>
          </p:nvSpPr>
          <p:spPr>
            <a:xfrm>
              <a:off x="5026169" y="2846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5" name="Freeform 247">
              <a:extLst>
                <a:ext uri="{FF2B5EF4-FFF2-40B4-BE49-F238E27FC236}">
                  <a16:creationId xmlns:a16="http://schemas.microsoft.com/office/drawing/2014/main" id="{BA0A0218-0C8E-21A2-55F8-520ED7947D9A}"/>
                </a:ext>
              </a:extLst>
            </p:cNvPr>
            <p:cNvSpPr/>
            <p:nvPr/>
          </p:nvSpPr>
          <p:spPr>
            <a:xfrm>
              <a:off x="4773347" y="3199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6" name="Freeform 248">
              <a:extLst>
                <a:ext uri="{FF2B5EF4-FFF2-40B4-BE49-F238E27FC236}">
                  <a16:creationId xmlns:a16="http://schemas.microsoft.com/office/drawing/2014/main" id="{723612B7-C8BE-EF40-1063-EF412DF03FD5}"/>
                </a:ext>
              </a:extLst>
            </p:cNvPr>
            <p:cNvSpPr/>
            <p:nvPr/>
          </p:nvSpPr>
          <p:spPr>
            <a:xfrm>
              <a:off x="5026169" y="3989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7" name="Freeform 249">
              <a:extLst>
                <a:ext uri="{FF2B5EF4-FFF2-40B4-BE49-F238E27FC236}">
                  <a16:creationId xmlns:a16="http://schemas.microsoft.com/office/drawing/2014/main" id="{3E8C5847-BE38-73EF-4AC9-25A905FC79F5}"/>
                </a:ext>
              </a:extLst>
            </p:cNvPr>
            <p:cNvSpPr/>
            <p:nvPr/>
          </p:nvSpPr>
          <p:spPr>
            <a:xfrm>
              <a:off x="4773347" y="4342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8" name="Freeform 250">
              <a:extLst>
                <a:ext uri="{FF2B5EF4-FFF2-40B4-BE49-F238E27FC236}">
                  <a16:creationId xmlns:a16="http://schemas.microsoft.com/office/drawing/2014/main" id="{655058C6-B54A-0577-32C6-1BBB69B42A3B}"/>
                </a:ext>
              </a:extLst>
            </p:cNvPr>
            <p:cNvSpPr/>
            <p:nvPr/>
          </p:nvSpPr>
          <p:spPr>
            <a:xfrm>
              <a:off x="5026169" y="5132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9" name="Freeform 251">
              <a:extLst>
                <a:ext uri="{FF2B5EF4-FFF2-40B4-BE49-F238E27FC236}">
                  <a16:creationId xmlns:a16="http://schemas.microsoft.com/office/drawing/2014/main" id="{D305A8DA-EFF9-B231-F65D-E776C86B8932}"/>
                </a:ext>
              </a:extLst>
            </p:cNvPr>
            <p:cNvSpPr/>
            <p:nvPr/>
          </p:nvSpPr>
          <p:spPr>
            <a:xfrm>
              <a:off x="4773347" y="5485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0" name="Freeform 252">
              <a:extLst>
                <a:ext uri="{FF2B5EF4-FFF2-40B4-BE49-F238E27FC236}">
                  <a16:creationId xmlns:a16="http://schemas.microsoft.com/office/drawing/2014/main" id="{E454DEF6-64B1-9A9B-3788-E44304961454}"/>
                </a:ext>
              </a:extLst>
            </p:cNvPr>
            <p:cNvSpPr/>
            <p:nvPr/>
          </p:nvSpPr>
          <p:spPr>
            <a:xfrm>
              <a:off x="4678107" y="-70814"/>
              <a:ext cx="571500" cy="762200"/>
            </a:xfrm>
            <a:custGeom>
              <a:avLst/>
              <a:gdLst>
                <a:gd name="connsiteX0" fmla="*/ 533400 w 571500"/>
                <a:gd name="connsiteY0" fmla="*/ 66675 h 762200"/>
                <a:gd name="connsiteX1" fmla="*/ 390525 w 571500"/>
                <a:gd name="connsiteY1" fmla="*/ 66675 h 762200"/>
                <a:gd name="connsiteX2" fmla="*/ 390525 w 571500"/>
                <a:gd name="connsiteY2" fmla="*/ 47625 h 762200"/>
                <a:gd name="connsiteX3" fmla="*/ 342900 w 571500"/>
                <a:gd name="connsiteY3" fmla="*/ 0 h 762200"/>
                <a:gd name="connsiteX4" fmla="*/ 228600 w 571500"/>
                <a:gd name="connsiteY4" fmla="*/ 0 h 762200"/>
                <a:gd name="connsiteX5" fmla="*/ 180975 w 571500"/>
                <a:gd name="connsiteY5" fmla="*/ 47625 h 762200"/>
                <a:gd name="connsiteX6" fmla="*/ 180975 w 571500"/>
                <a:gd name="connsiteY6" fmla="*/ 66675 h 762200"/>
                <a:gd name="connsiteX7" fmla="*/ 38100 w 571500"/>
                <a:gd name="connsiteY7" fmla="*/ 66675 h 762200"/>
                <a:gd name="connsiteX8" fmla="*/ 0 w 571500"/>
                <a:gd name="connsiteY8" fmla="*/ 104775 h 762200"/>
                <a:gd name="connsiteX9" fmla="*/ 0 w 571500"/>
                <a:gd name="connsiteY9" fmla="*/ 724100 h 762200"/>
                <a:gd name="connsiteX10" fmla="*/ 38100 w 571500"/>
                <a:gd name="connsiteY10" fmla="*/ 762200 h 762200"/>
                <a:gd name="connsiteX11" fmla="*/ 533400 w 571500"/>
                <a:gd name="connsiteY11" fmla="*/ 762200 h 762200"/>
                <a:gd name="connsiteX12" fmla="*/ 571500 w 571500"/>
                <a:gd name="connsiteY12" fmla="*/ 724100 h 762200"/>
                <a:gd name="connsiteX13" fmla="*/ 571500 w 571500"/>
                <a:gd name="connsiteY13" fmla="*/ 104775 h 762200"/>
                <a:gd name="connsiteX14" fmla="*/ 533400 w 571500"/>
                <a:gd name="connsiteY14" fmla="*/ 66675 h 762200"/>
                <a:gd name="connsiteX15" fmla="*/ 161925 w 571500"/>
                <a:gd name="connsiteY15" fmla="*/ 85725 h 762200"/>
                <a:gd name="connsiteX16" fmla="*/ 200025 w 571500"/>
                <a:gd name="connsiteY16" fmla="*/ 85725 h 762200"/>
                <a:gd name="connsiteX17" fmla="*/ 200025 w 571500"/>
                <a:gd name="connsiteY17" fmla="*/ 47625 h 762200"/>
                <a:gd name="connsiteX18" fmla="*/ 228600 w 571500"/>
                <a:gd name="connsiteY18" fmla="*/ 19050 h 762200"/>
                <a:gd name="connsiteX19" fmla="*/ 342900 w 571500"/>
                <a:gd name="connsiteY19" fmla="*/ 19050 h 762200"/>
                <a:gd name="connsiteX20" fmla="*/ 371475 w 571500"/>
                <a:gd name="connsiteY20" fmla="*/ 47625 h 762200"/>
                <a:gd name="connsiteX21" fmla="*/ 371475 w 571500"/>
                <a:gd name="connsiteY21" fmla="*/ 85725 h 762200"/>
                <a:gd name="connsiteX22" fmla="*/ 409575 w 571500"/>
                <a:gd name="connsiteY22" fmla="*/ 85725 h 762200"/>
                <a:gd name="connsiteX23" fmla="*/ 409575 w 571500"/>
                <a:gd name="connsiteY23" fmla="*/ 162125 h 762200"/>
                <a:gd name="connsiteX24" fmla="*/ 161925 w 571500"/>
                <a:gd name="connsiteY24" fmla="*/ 162125 h 762200"/>
                <a:gd name="connsiteX25" fmla="*/ 552450 w 571500"/>
                <a:gd name="connsiteY25" fmla="*/ 724100 h 762200"/>
                <a:gd name="connsiteX26" fmla="*/ 533400 w 571500"/>
                <a:gd name="connsiteY26" fmla="*/ 743150 h 762200"/>
                <a:gd name="connsiteX27" fmla="*/ 38100 w 571500"/>
                <a:gd name="connsiteY27" fmla="*/ 743150 h 762200"/>
                <a:gd name="connsiteX28" fmla="*/ 19050 w 571500"/>
                <a:gd name="connsiteY28" fmla="*/ 724100 h 762200"/>
                <a:gd name="connsiteX29" fmla="*/ 19050 w 571500"/>
                <a:gd name="connsiteY29" fmla="*/ 104775 h 762200"/>
                <a:gd name="connsiteX30" fmla="*/ 38100 w 571500"/>
                <a:gd name="connsiteY30" fmla="*/ 85725 h 762200"/>
                <a:gd name="connsiteX31" fmla="*/ 142875 w 571500"/>
                <a:gd name="connsiteY31" fmla="*/ 85725 h 762200"/>
                <a:gd name="connsiteX32" fmla="*/ 142875 w 571500"/>
                <a:gd name="connsiteY32" fmla="*/ 181175 h 762200"/>
                <a:gd name="connsiteX33" fmla="*/ 428625 w 571500"/>
                <a:gd name="connsiteY33" fmla="*/ 181175 h 762200"/>
                <a:gd name="connsiteX34" fmla="*/ 428625 w 571500"/>
                <a:gd name="connsiteY34" fmla="*/ 85725 h 762200"/>
                <a:gd name="connsiteX35" fmla="*/ 533400 w 571500"/>
                <a:gd name="connsiteY35" fmla="*/ 85725 h 762200"/>
                <a:gd name="connsiteX36" fmla="*/ 552450 w 571500"/>
                <a:gd name="connsiteY36" fmla="*/ 104775 h 7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71500" h="762200">
                  <a:moveTo>
                    <a:pt x="533400" y="66675"/>
                  </a:moveTo>
                  <a:lnTo>
                    <a:pt x="390525" y="66675"/>
                  </a:lnTo>
                  <a:lnTo>
                    <a:pt x="390525" y="47625"/>
                  </a:lnTo>
                  <a:cubicBezTo>
                    <a:pt x="390494" y="21335"/>
                    <a:pt x="369190" y="32"/>
                    <a:pt x="342900" y="0"/>
                  </a:cubicBezTo>
                  <a:lnTo>
                    <a:pt x="228600" y="0"/>
                  </a:lnTo>
                  <a:cubicBezTo>
                    <a:pt x="202310" y="32"/>
                    <a:pt x="181006" y="21335"/>
                    <a:pt x="180975" y="47625"/>
                  </a:cubicBezTo>
                  <a:lnTo>
                    <a:pt x="180975" y="66675"/>
                  </a:lnTo>
                  <a:lnTo>
                    <a:pt x="38100" y="66675"/>
                  </a:lnTo>
                  <a:cubicBezTo>
                    <a:pt x="17058" y="66675"/>
                    <a:pt x="0" y="83733"/>
                    <a:pt x="0" y="104775"/>
                  </a:cubicBezTo>
                  <a:lnTo>
                    <a:pt x="0" y="724100"/>
                  </a:lnTo>
                  <a:cubicBezTo>
                    <a:pt x="0" y="745142"/>
                    <a:pt x="17058" y="762200"/>
                    <a:pt x="38100" y="762200"/>
                  </a:cubicBezTo>
                  <a:lnTo>
                    <a:pt x="533400" y="762200"/>
                  </a:lnTo>
                  <a:cubicBezTo>
                    <a:pt x="554442" y="762200"/>
                    <a:pt x="571500" y="745142"/>
                    <a:pt x="571500" y="724100"/>
                  </a:cubicBezTo>
                  <a:lnTo>
                    <a:pt x="571500" y="104775"/>
                  </a:lnTo>
                  <a:cubicBezTo>
                    <a:pt x="571500" y="83733"/>
                    <a:pt x="554442" y="66675"/>
                    <a:pt x="533400" y="66675"/>
                  </a:cubicBezTo>
                  <a:close/>
                  <a:moveTo>
                    <a:pt x="161925" y="85725"/>
                  </a:moveTo>
                  <a:lnTo>
                    <a:pt x="200025" y="85725"/>
                  </a:lnTo>
                  <a:lnTo>
                    <a:pt x="200025" y="47625"/>
                  </a:lnTo>
                  <a:cubicBezTo>
                    <a:pt x="200025" y="31843"/>
                    <a:pt x="212818" y="19050"/>
                    <a:pt x="228600" y="19050"/>
                  </a:cubicBezTo>
                  <a:lnTo>
                    <a:pt x="342900" y="19050"/>
                  </a:lnTo>
                  <a:cubicBezTo>
                    <a:pt x="358682" y="19050"/>
                    <a:pt x="371475" y="31843"/>
                    <a:pt x="371475" y="47625"/>
                  </a:cubicBezTo>
                  <a:lnTo>
                    <a:pt x="371475" y="85725"/>
                  </a:lnTo>
                  <a:lnTo>
                    <a:pt x="409575" y="85725"/>
                  </a:lnTo>
                  <a:lnTo>
                    <a:pt x="409575" y="162125"/>
                  </a:lnTo>
                  <a:lnTo>
                    <a:pt x="161925" y="162125"/>
                  </a:lnTo>
                  <a:close/>
                  <a:moveTo>
                    <a:pt x="552450" y="724100"/>
                  </a:moveTo>
                  <a:cubicBezTo>
                    <a:pt x="552450" y="734621"/>
                    <a:pt x="543921" y="743150"/>
                    <a:pt x="533400" y="743150"/>
                  </a:cubicBezTo>
                  <a:lnTo>
                    <a:pt x="38100" y="743150"/>
                  </a:lnTo>
                  <a:cubicBezTo>
                    <a:pt x="27579" y="743150"/>
                    <a:pt x="19050" y="734621"/>
                    <a:pt x="19050" y="724100"/>
                  </a:cubicBezTo>
                  <a:lnTo>
                    <a:pt x="19050" y="104775"/>
                  </a:lnTo>
                  <a:cubicBezTo>
                    <a:pt x="19050" y="94254"/>
                    <a:pt x="27579" y="85725"/>
                    <a:pt x="38100" y="85725"/>
                  </a:cubicBezTo>
                  <a:lnTo>
                    <a:pt x="142875" y="85725"/>
                  </a:lnTo>
                  <a:lnTo>
                    <a:pt x="142875" y="181175"/>
                  </a:lnTo>
                  <a:lnTo>
                    <a:pt x="428625" y="181175"/>
                  </a:lnTo>
                  <a:lnTo>
                    <a:pt x="428625" y="85725"/>
                  </a:lnTo>
                  <a:lnTo>
                    <a:pt x="533400" y="85725"/>
                  </a:lnTo>
                  <a:cubicBezTo>
                    <a:pt x="543921" y="85725"/>
                    <a:pt x="552450" y="94254"/>
                    <a:pt x="5524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81" name="Graphic 212" descr="Online meeting outline">
            <a:extLst>
              <a:ext uri="{FF2B5EF4-FFF2-40B4-BE49-F238E27FC236}">
                <a16:creationId xmlns:a16="http://schemas.microsoft.com/office/drawing/2014/main" id="{F7931AC8-2E0D-CADA-B4BF-3C7DB47DB404}"/>
              </a:ext>
            </a:extLst>
          </p:cNvPr>
          <p:cNvGrpSpPr/>
          <p:nvPr/>
        </p:nvGrpSpPr>
        <p:grpSpPr>
          <a:xfrm>
            <a:off x="21146357" y="5713814"/>
            <a:ext cx="646354" cy="549526"/>
            <a:chOff x="3119477" y="6335561"/>
            <a:chExt cx="762036" cy="647877"/>
          </a:xfrm>
          <a:solidFill>
            <a:schemeClr val="bg1"/>
          </a:solidFill>
        </p:grpSpPr>
        <p:sp>
          <p:nvSpPr>
            <p:cNvPr id="1282" name="Freeform 229">
              <a:extLst>
                <a:ext uri="{FF2B5EF4-FFF2-40B4-BE49-F238E27FC236}">
                  <a16:creationId xmlns:a16="http://schemas.microsoft.com/office/drawing/2014/main" id="{F9DDBC51-A5CF-C6BF-B346-D10808D17BA2}"/>
                </a:ext>
              </a:extLst>
            </p:cNvPr>
            <p:cNvSpPr/>
            <p:nvPr/>
          </p:nvSpPr>
          <p:spPr>
            <a:xfrm>
              <a:off x="3119477" y="6335561"/>
              <a:ext cx="762036" cy="647877"/>
            </a:xfrm>
            <a:custGeom>
              <a:avLst/>
              <a:gdLst>
                <a:gd name="connsiteX0" fmla="*/ 723935 w 762036"/>
                <a:gd name="connsiteY0" fmla="*/ 0 h 647877"/>
                <a:gd name="connsiteX1" fmla="*/ 38103 w 762036"/>
                <a:gd name="connsiteY1" fmla="*/ 0 h 647877"/>
                <a:gd name="connsiteX2" fmla="*/ 0 w 762036"/>
                <a:gd name="connsiteY2" fmla="*/ 38111 h 647877"/>
                <a:gd name="connsiteX3" fmla="*/ 0 w 762036"/>
                <a:gd name="connsiteY3" fmla="*/ 495439 h 647877"/>
                <a:gd name="connsiteX4" fmla="*/ 38103 w 762036"/>
                <a:gd name="connsiteY4" fmla="*/ 533549 h 647877"/>
                <a:gd name="connsiteX5" fmla="*/ 314325 w 762036"/>
                <a:gd name="connsiteY5" fmla="*/ 533549 h 647877"/>
                <a:gd name="connsiteX6" fmla="*/ 314325 w 762036"/>
                <a:gd name="connsiteY6" fmla="*/ 628827 h 647877"/>
                <a:gd name="connsiteX7" fmla="*/ 209559 w 762036"/>
                <a:gd name="connsiteY7" fmla="*/ 628827 h 647877"/>
                <a:gd name="connsiteX8" fmla="*/ 209559 w 762036"/>
                <a:gd name="connsiteY8" fmla="*/ 647877 h 647877"/>
                <a:gd name="connsiteX9" fmla="*/ 552478 w 762036"/>
                <a:gd name="connsiteY9" fmla="*/ 647877 h 647877"/>
                <a:gd name="connsiteX10" fmla="*/ 552478 w 762036"/>
                <a:gd name="connsiteY10" fmla="*/ 628827 h 647877"/>
                <a:gd name="connsiteX11" fmla="*/ 447675 w 762036"/>
                <a:gd name="connsiteY11" fmla="*/ 628827 h 647877"/>
                <a:gd name="connsiteX12" fmla="*/ 447675 w 762036"/>
                <a:gd name="connsiteY12" fmla="*/ 533549 h 647877"/>
                <a:gd name="connsiteX13" fmla="*/ 723935 w 762036"/>
                <a:gd name="connsiteY13" fmla="*/ 533549 h 647877"/>
                <a:gd name="connsiteX14" fmla="*/ 762037 w 762036"/>
                <a:gd name="connsiteY14" fmla="*/ 495439 h 647877"/>
                <a:gd name="connsiteX15" fmla="*/ 762037 w 762036"/>
                <a:gd name="connsiteY15" fmla="*/ 38111 h 647877"/>
                <a:gd name="connsiteX16" fmla="*/ 723935 w 762036"/>
                <a:gd name="connsiteY16" fmla="*/ 0 h 647877"/>
                <a:gd name="connsiteX17" fmla="*/ 428625 w 762036"/>
                <a:gd name="connsiteY17" fmla="*/ 628827 h 647877"/>
                <a:gd name="connsiteX18" fmla="*/ 333375 w 762036"/>
                <a:gd name="connsiteY18" fmla="*/ 628827 h 647877"/>
                <a:gd name="connsiteX19" fmla="*/ 333375 w 762036"/>
                <a:gd name="connsiteY19" fmla="*/ 533549 h 647877"/>
                <a:gd name="connsiteX20" fmla="*/ 428625 w 762036"/>
                <a:gd name="connsiteY20" fmla="*/ 533549 h 647877"/>
                <a:gd name="connsiteX21" fmla="*/ 742987 w 762036"/>
                <a:gd name="connsiteY21" fmla="*/ 495439 h 647877"/>
                <a:gd name="connsiteX22" fmla="*/ 723935 w 762036"/>
                <a:gd name="connsiteY22" fmla="*/ 514499 h 647877"/>
                <a:gd name="connsiteX23" fmla="*/ 38103 w 762036"/>
                <a:gd name="connsiteY23" fmla="*/ 514499 h 647877"/>
                <a:gd name="connsiteX24" fmla="*/ 19050 w 762036"/>
                <a:gd name="connsiteY24" fmla="*/ 495439 h 647877"/>
                <a:gd name="connsiteX25" fmla="*/ 19050 w 762036"/>
                <a:gd name="connsiteY25" fmla="*/ 38111 h 647877"/>
                <a:gd name="connsiteX26" fmla="*/ 38103 w 762036"/>
                <a:gd name="connsiteY26" fmla="*/ 19050 h 647877"/>
                <a:gd name="connsiteX27" fmla="*/ 723935 w 762036"/>
                <a:gd name="connsiteY27" fmla="*/ 19050 h 647877"/>
                <a:gd name="connsiteX28" fmla="*/ 742987 w 762036"/>
                <a:gd name="connsiteY28" fmla="*/ 38111 h 64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2036" h="647877">
                  <a:moveTo>
                    <a:pt x="723935" y="0"/>
                  </a:moveTo>
                  <a:lnTo>
                    <a:pt x="38103" y="0"/>
                  </a:lnTo>
                  <a:cubicBezTo>
                    <a:pt x="17082" y="64"/>
                    <a:pt x="59" y="17092"/>
                    <a:pt x="0" y="38111"/>
                  </a:cubicBezTo>
                  <a:lnTo>
                    <a:pt x="0" y="495439"/>
                  </a:lnTo>
                  <a:cubicBezTo>
                    <a:pt x="60" y="516459"/>
                    <a:pt x="17083" y="533486"/>
                    <a:pt x="38103" y="533549"/>
                  </a:cubicBezTo>
                  <a:lnTo>
                    <a:pt x="314325" y="533549"/>
                  </a:lnTo>
                  <a:lnTo>
                    <a:pt x="314325" y="628827"/>
                  </a:lnTo>
                  <a:lnTo>
                    <a:pt x="209559" y="628827"/>
                  </a:lnTo>
                  <a:lnTo>
                    <a:pt x="209559" y="647877"/>
                  </a:lnTo>
                  <a:lnTo>
                    <a:pt x="552478" y="647877"/>
                  </a:lnTo>
                  <a:lnTo>
                    <a:pt x="552478" y="628827"/>
                  </a:lnTo>
                  <a:lnTo>
                    <a:pt x="447675" y="628827"/>
                  </a:lnTo>
                  <a:lnTo>
                    <a:pt x="447675" y="533549"/>
                  </a:lnTo>
                  <a:lnTo>
                    <a:pt x="723935" y="533549"/>
                  </a:lnTo>
                  <a:cubicBezTo>
                    <a:pt x="744955" y="533486"/>
                    <a:pt x="761978" y="516459"/>
                    <a:pt x="762037" y="495439"/>
                  </a:cubicBezTo>
                  <a:lnTo>
                    <a:pt x="762037" y="38111"/>
                  </a:lnTo>
                  <a:cubicBezTo>
                    <a:pt x="761979" y="17092"/>
                    <a:pt x="744956" y="64"/>
                    <a:pt x="723935" y="0"/>
                  </a:cubicBezTo>
                  <a:close/>
                  <a:moveTo>
                    <a:pt x="428625" y="628827"/>
                  </a:moveTo>
                  <a:lnTo>
                    <a:pt x="333375" y="628827"/>
                  </a:lnTo>
                  <a:lnTo>
                    <a:pt x="333375" y="533549"/>
                  </a:lnTo>
                  <a:lnTo>
                    <a:pt x="428625" y="533549"/>
                  </a:lnTo>
                  <a:close/>
                  <a:moveTo>
                    <a:pt x="742987" y="495439"/>
                  </a:moveTo>
                  <a:cubicBezTo>
                    <a:pt x="742977" y="505959"/>
                    <a:pt x="734454" y="514485"/>
                    <a:pt x="723935" y="514499"/>
                  </a:cubicBezTo>
                  <a:lnTo>
                    <a:pt x="38103" y="514499"/>
                  </a:lnTo>
                  <a:cubicBezTo>
                    <a:pt x="27583" y="514485"/>
                    <a:pt x="19060" y="505959"/>
                    <a:pt x="19050" y="495439"/>
                  </a:cubicBezTo>
                  <a:lnTo>
                    <a:pt x="19050" y="38111"/>
                  </a:lnTo>
                  <a:cubicBezTo>
                    <a:pt x="19059" y="27592"/>
                    <a:pt x="27582" y="19064"/>
                    <a:pt x="38103" y="19050"/>
                  </a:cubicBezTo>
                  <a:lnTo>
                    <a:pt x="723935" y="19050"/>
                  </a:lnTo>
                  <a:cubicBezTo>
                    <a:pt x="734454" y="19064"/>
                    <a:pt x="742978" y="27592"/>
                    <a:pt x="742987" y="381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3" name="Freeform 230">
              <a:extLst>
                <a:ext uri="{FF2B5EF4-FFF2-40B4-BE49-F238E27FC236}">
                  <a16:creationId xmlns:a16="http://schemas.microsoft.com/office/drawing/2014/main" id="{38AE0C3F-042A-82BF-420A-D35CE50632AC}"/>
                </a:ext>
              </a:extLst>
            </p:cNvPr>
            <p:cNvSpPr/>
            <p:nvPr/>
          </p:nvSpPr>
          <p:spPr>
            <a:xfrm>
              <a:off x="3167106" y="6383202"/>
              <a:ext cx="666781" cy="438266"/>
            </a:xfrm>
            <a:custGeom>
              <a:avLst/>
              <a:gdLst>
                <a:gd name="connsiteX0" fmla="*/ 19050 w 666781"/>
                <a:gd name="connsiteY0" fmla="*/ 0 h 438266"/>
                <a:gd name="connsiteX1" fmla="*/ 0 w 666781"/>
                <a:gd name="connsiteY1" fmla="*/ 0 h 438266"/>
                <a:gd name="connsiteX2" fmla="*/ 0 w 666781"/>
                <a:gd name="connsiteY2" fmla="*/ 438266 h 438266"/>
                <a:gd name="connsiteX3" fmla="*/ 666781 w 666781"/>
                <a:gd name="connsiteY3" fmla="*/ 438266 h 438266"/>
                <a:gd name="connsiteX4" fmla="*/ 666781 w 666781"/>
                <a:gd name="connsiteY4" fmla="*/ 0 h 438266"/>
                <a:gd name="connsiteX5" fmla="*/ 19050 w 666781"/>
                <a:gd name="connsiteY5" fmla="*/ 0 h 438266"/>
                <a:gd name="connsiteX6" fmla="*/ 266706 w 666781"/>
                <a:gd name="connsiteY6" fmla="*/ 19050 h 438266"/>
                <a:gd name="connsiteX7" fmla="*/ 266706 w 666781"/>
                <a:gd name="connsiteY7" fmla="*/ 209487 h 438266"/>
                <a:gd name="connsiteX8" fmla="*/ 221499 w 666781"/>
                <a:gd name="connsiteY8" fmla="*/ 209487 h 438266"/>
                <a:gd name="connsiteX9" fmla="*/ 221499 w 666781"/>
                <a:gd name="connsiteY9" fmla="*/ 179126 h 438266"/>
                <a:gd name="connsiteX10" fmla="*/ 210840 w 666781"/>
                <a:gd name="connsiteY10" fmla="*/ 157751 h 438266"/>
                <a:gd name="connsiteX11" fmla="*/ 173967 w 666781"/>
                <a:gd name="connsiteY11" fmla="*/ 140115 h 438266"/>
                <a:gd name="connsiteX12" fmla="*/ 143169 w 666781"/>
                <a:gd name="connsiteY12" fmla="*/ 135194 h 438266"/>
                <a:gd name="connsiteX13" fmla="*/ 112566 w 666781"/>
                <a:gd name="connsiteY13" fmla="*/ 140068 h 438266"/>
                <a:gd name="connsiteX14" fmla="*/ 75146 w 666781"/>
                <a:gd name="connsiteY14" fmla="*/ 158039 h 438266"/>
                <a:gd name="connsiteX15" fmla="*/ 64848 w 666781"/>
                <a:gd name="connsiteY15" fmla="*/ 179126 h 438266"/>
                <a:gd name="connsiteX16" fmla="*/ 64848 w 666781"/>
                <a:gd name="connsiteY16" fmla="*/ 209487 h 438266"/>
                <a:gd name="connsiteX17" fmla="*/ 19050 w 666781"/>
                <a:gd name="connsiteY17" fmla="*/ 209487 h 438266"/>
                <a:gd name="connsiteX18" fmla="*/ 19050 w 666781"/>
                <a:gd name="connsiteY18" fmla="*/ 19050 h 438266"/>
                <a:gd name="connsiteX19" fmla="*/ 202449 w 666781"/>
                <a:gd name="connsiteY19" fmla="*/ 209487 h 438266"/>
                <a:gd name="connsiteX20" fmla="*/ 83898 w 666781"/>
                <a:gd name="connsiteY20" fmla="*/ 209487 h 438266"/>
                <a:gd name="connsiteX21" fmla="*/ 83898 w 666781"/>
                <a:gd name="connsiteY21" fmla="*/ 179126 h 438266"/>
                <a:gd name="connsiteX22" fmla="*/ 86670 w 666781"/>
                <a:gd name="connsiteY22" fmla="*/ 173192 h 438266"/>
                <a:gd name="connsiteX23" fmla="*/ 117896 w 666781"/>
                <a:gd name="connsiteY23" fmla="*/ 158337 h 438266"/>
                <a:gd name="connsiteX24" fmla="*/ 143169 w 666781"/>
                <a:gd name="connsiteY24" fmla="*/ 154244 h 438266"/>
                <a:gd name="connsiteX25" fmla="*/ 169139 w 666781"/>
                <a:gd name="connsiteY25" fmla="*/ 158542 h 438266"/>
                <a:gd name="connsiteX26" fmla="*/ 198989 w 666781"/>
                <a:gd name="connsiteY26" fmla="*/ 172681 h 438266"/>
                <a:gd name="connsiteX27" fmla="*/ 199807 w 666781"/>
                <a:gd name="connsiteY27" fmla="*/ 173285 h 438266"/>
                <a:gd name="connsiteX28" fmla="*/ 202449 w 666781"/>
                <a:gd name="connsiteY28" fmla="*/ 179126 h 438266"/>
                <a:gd name="connsiteX29" fmla="*/ 19050 w 666781"/>
                <a:gd name="connsiteY29" fmla="*/ 228537 h 438266"/>
                <a:gd name="connsiteX30" fmla="*/ 266706 w 666781"/>
                <a:gd name="connsiteY30" fmla="*/ 228537 h 438266"/>
                <a:gd name="connsiteX31" fmla="*/ 266706 w 666781"/>
                <a:gd name="connsiteY31" fmla="*/ 419216 h 438266"/>
                <a:gd name="connsiteX32" fmla="*/ 221499 w 666781"/>
                <a:gd name="connsiteY32" fmla="*/ 419216 h 438266"/>
                <a:gd name="connsiteX33" fmla="*/ 221499 w 666781"/>
                <a:gd name="connsiteY33" fmla="*/ 388676 h 438266"/>
                <a:gd name="connsiteX34" fmla="*/ 210840 w 666781"/>
                <a:gd name="connsiteY34" fmla="*/ 367301 h 438266"/>
                <a:gd name="connsiteX35" fmla="*/ 173967 w 666781"/>
                <a:gd name="connsiteY35" fmla="*/ 349665 h 438266"/>
                <a:gd name="connsiteX36" fmla="*/ 143169 w 666781"/>
                <a:gd name="connsiteY36" fmla="*/ 344744 h 438266"/>
                <a:gd name="connsiteX37" fmla="*/ 112566 w 666781"/>
                <a:gd name="connsiteY37" fmla="*/ 349618 h 438266"/>
                <a:gd name="connsiteX38" fmla="*/ 75146 w 666781"/>
                <a:gd name="connsiteY38" fmla="*/ 367589 h 438266"/>
                <a:gd name="connsiteX39" fmla="*/ 64848 w 666781"/>
                <a:gd name="connsiteY39" fmla="*/ 388676 h 438266"/>
                <a:gd name="connsiteX40" fmla="*/ 64848 w 666781"/>
                <a:gd name="connsiteY40" fmla="*/ 419216 h 438266"/>
                <a:gd name="connsiteX41" fmla="*/ 19050 w 666781"/>
                <a:gd name="connsiteY41" fmla="*/ 419216 h 438266"/>
                <a:gd name="connsiteX42" fmla="*/ 202449 w 666781"/>
                <a:gd name="connsiteY42" fmla="*/ 419216 h 438266"/>
                <a:gd name="connsiteX43" fmla="*/ 83898 w 666781"/>
                <a:gd name="connsiteY43" fmla="*/ 419216 h 438266"/>
                <a:gd name="connsiteX44" fmla="*/ 83898 w 666781"/>
                <a:gd name="connsiteY44" fmla="*/ 388676 h 438266"/>
                <a:gd name="connsiteX45" fmla="*/ 86670 w 666781"/>
                <a:gd name="connsiteY45" fmla="*/ 382742 h 438266"/>
                <a:gd name="connsiteX46" fmla="*/ 117896 w 666781"/>
                <a:gd name="connsiteY46" fmla="*/ 367887 h 438266"/>
                <a:gd name="connsiteX47" fmla="*/ 143169 w 666781"/>
                <a:gd name="connsiteY47" fmla="*/ 363794 h 438266"/>
                <a:gd name="connsiteX48" fmla="*/ 169139 w 666781"/>
                <a:gd name="connsiteY48" fmla="*/ 368092 h 438266"/>
                <a:gd name="connsiteX49" fmla="*/ 198989 w 666781"/>
                <a:gd name="connsiteY49" fmla="*/ 382231 h 438266"/>
                <a:gd name="connsiteX50" fmla="*/ 199807 w 666781"/>
                <a:gd name="connsiteY50" fmla="*/ 382835 h 438266"/>
                <a:gd name="connsiteX51" fmla="*/ 202449 w 666781"/>
                <a:gd name="connsiteY51" fmla="*/ 388676 h 438266"/>
                <a:gd name="connsiteX52" fmla="*/ 647731 w 666781"/>
                <a:gd name="connsiteY52" fmla="*/ 419216 h 438266"/>
                <a:gd name="connsiteX53" fmla="*/ 285756 w 666781"/>
                <a:gd name="connsiteY53" fmla="*/ 419216 h 438266"/>
                <a:gd name="connsiteX54" fmla="*/ 285756 w 666781"/>
                <a:gd name="connsiteY54" fmla="*/ 19050 h 438266"/>
                <a:gd name="connsiteX55" fmla="*/ 647731 w 666781"/>
                <a:gd name="connsiteY55" fmla="*/ 19050 h 43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66781" h="438266">
                  <a:moveTo>
                    <a:pt x="19050" y="0"/>
                  </a:moveTo>
                  <a:lnTo>
                    <a:pt x="0" y="0"/>
                  </a:lnTo>
                  <a:lnTo>
                    <a:pt x="0" y="438266"/>
                  </a:lnTo>
                  <a:lnTo>
                    <a:pt x="666781" y="438266"/>
                  </a:lnTo>
                  <a:lnTo>
                    <a:pt x="666781" y="0"/>
                  </a:lnTo>
                  <a:lnTo>
                    <a:pt x="19050" y="0"/>
                  </a:lnTo>
                  <a:close/>
                  <a:moveTo>
                    <a:pt x="266706" y="19050"/>
                  </a:moveTo>
                  <a:lnTo>
                    <a:pt x="266706" y="209487"/>
                  </a:lnTo>
                  <a:lnTo>
                    <a:pt x="221499" y="209487"/>
                  </a:lnTo>
                  <a:lnTo>
                    <a:pt x="221499" y="179126"/>
                  </a:lnTo>
                  <a:cubicBezTo>
                    <a:pt x="221646" y="170689"/>
                    <a:pt x="217667" y="162710"/>
                    <a:pt x="210840" y="157751"/>
                  </a:cubicBezTo>
                  <a:cubicBezTo>
                    <a:pt x="199961" y="149287"/>
                    <a:pt x="187383" y="143271"/>
                    <a:pt x="173967" y="140115"/>
                  </a:cubicBezTo>
                  <a:cubicBezTo>
                    <a:pt x="163961" y="137132"/>
                    <a:pt x="153606" y="135478"/>
                    <a:pt x="143169" y="135194"/>
                  </a:cubicBezTo>
                  <a:cubicBezTo>
                    <a:pt x="132775" y="135191"/>
                    <a:pt x="122446" y="136836"/>
                    <a:pt x="112566" y="140068"/>
                  </a:cubicBezTo>
                  <a:cubicBezTo>
                    <a:pt x="99105" y="143737"/>
                    <a:pt x="86425" y="149827"/>
                    <a:pt x="75146" y="158039"/>
                  </a:cubicBezTo>
                  <a:cubicBezTo>
                    <a:pt x="68669" y="163124"/>
                    <a:pt x="64876" y="170893"/>
                    <a:pt x="64848" y="179126"/>
                  </a:cubicBezTo>
                  <a:lnTo>
                    <a:pt x="64848" y="209487"/>
                  </a:lnTo>
                  <a:lnTo>
                    <a:pt x="19050" y="209487"/>
                  </a:lnTo>
                  <a:lnTo>
                    <a:pt x="19050" y="19050"/>
                  </a:lnTo>
                  <a:close/>
                  <a:moveTo>
                    <a:pt x="202449" y="209487"/>
                  </a:moveTo>
                  <a:lnTo>
                    <a:pt x="83898" y="209487"/>
                  </a:lnTo>
                  <a:lnTo>
                    <a:pt x="83898" y="179126"/>
                  </a:lnTo>
                  <a:cubicBezTo>
                    <a:pt x="83831" y="176821"/>
                    <a:pt x="84859" y="174620"/>
                    <a:pt x="86670" y="173192"/>
                  </a:cubicBezTo>
                  <a:cubicBezTo>
                    <a:pt x="96100" y="166401"/>
                    <a:pt x="106678" y="161369"/>
                    <a:pt x="117896" y="158337"/>
                  </a:cubicBezTo>
                  <a:cubicBezTo>
                    <a:pt x="126055" y="155659"/>
                    <a:pt x="134583" y="154278"/>
                    <a:pt x="143169" y="154244"/>
                  </a:cubicBezTo>
                  <a:cubicBezTo>
                    <a:pt x="151975" y="154552"/>
                    <a:pt x="160704" y="155996"/>
                    <a:pt x="169139" y="158542"/>
                  </a:cubicBezTo>
                  <a:cubicBezTo>
                    <a:pt x="180001" y="161022"/>
                    <a:pt x="190189" y="165847"/>
                    <a:pt x="198989" y="172681"/>
                  </a:cubicBezTo>
                  <a:lnTo>
                    <a:pt x="199807" y="173285"/>
                  </a:lnTo>
                  <a:cubicBezTo>
                    <a:pt x="201571" y="174698"/>
                    <a:pt x="202552" y="176869"/>
                    <a:pt x="202449" y="179126"/>
                  </a:cubicBezTo>
                  <a:close/>
                  <a:moveTo>
                    <a:pt x="19050" y="228537"/>
                  </a:moveTo>
                  <a:lnTo>
                    <a:pt x="266706" y="228537"/>
                  </a:lnTo>
                  <a:lnTo>
                    <a:pt x="266706" y="419216"/>
                  </a:lnTo>
                  <a:lnTo>
                    <a:pt x="221499" y="419216"/>
                  </a:lnTo>
                  <a:lnTo>
                    <a:pt x="221499" y="388676"/>
                  </a:lnTo>
                  <a:cubicBezTo>
                    <a:pt x="221646" y="380239"/>
                    <a:pt x="217667" y="372260"/>
                    <a:pt x="210840" y="367301"/>
                  </a:cubicBezTo>
                  <a:cubicBezTo>
                    <a:pt x="199961" y="358837"/>
                    <a:pt x="187383" y="352821"/>
                    <a:pt x="173967" y="349665"/>
                  </a:cubicBezTo>
                  <a:cubicBezTo>
                    <a:pt x="163961" y="346682"/>
                    <a:pt x="153606" y="345028"/>
                    <a:pt x="143169" y="344744"/>
                  </a:cubicBezTo>
                  <a:cubicBezTo>
                    <a:pt x="132775" y="344741"/>
                    <a:pt x="122446" y="346386"/>
                    <a:pt x="112566" y="349618"/>
                  </a:cubicBezTo>
                  <a:cubicBezTo>
                    <a:pt x="99105" y="353287"/>
                    <a:pt x="86425" y="359377"/>
                    <a:pt x="75146" y="367589"/>
                  </a:cubicBezTo>
                  <a:cubicBezTo>
                    <a:pt x="68669" y="372674"/>
                    <a:pt x="64876" y="380443"/>
                    <a:pt x="64848" y="388676"/>
                  </a:cubicBezTo>
                  <a:lnTo>
                    <a:pt x="64848" y="419216"/>
                  </a:lnTo>
                  <a:lnTo>
                    <a:pt x="19050" y="419216"/>
                  </a:lnTo>
                  <a:close/>
                  <a:moveTo>
                    <a:pt x="202449" y="419216"/>
                  </a:moveTo>
                  <a:lnTo>
                    <a:pt x="83898" y="419216"/>
                  </a:lnTo>
                  <a:lnTo>
                    <a:pt x="83898" y="388676"/>
                  </a:lnTo>
                  <a:cubicBezTo>
                    <a:pt x="83831" y="386371"/>
                    <a:pt x="84859" y="384170"/>
                    <a:pt x="86670" y="382742"/>
                  </a:cubicBezTo>
                  <a:cubicBezTo>
                    <a:pt x="96100" y="375951"/>
                    <a:pt x="106678" y="370919"/>
                    <a:pt x="117896" y="367887"/>
                  </a:cubicBezTo>
                  <a:cubicBezTo>
                    <a:pt x="126055" y="365209"/>
                    <a:pt x="134583" y="363828"/>
                    <a:pt x="143169" y="363794"/>
                  </a:cubicBezTo>
                  <a:cubicBezTo>
                    <a:pt x="151975" y="364102"/>
                    <a:pt x="160704" y="365546"/>
                    <a:pt x="169139" y="368092"/>
                  </a:cubicBezTo>
                  <a:cubicBezTo>
                    <a:pt x="180001" y="370572"/>
                    <a:pt x="190189" y="375397"/>
                    <a:pt x="198989" y="382231"/>
                  </a:cubicBezTo>
                  <a:lnTo>
                    <a:pt x="199807" y="382835"/>
                  </a:lnTo>
                  <a:cubicBezTo>
                    <a:pt x="201571" y="384248"/>
                    <a:pt x="202552" y="386419"/>
                    <a:pt x="202449" y="388676"/>
                  </a:cubicBezTo>
                  <a:close/>
                  <a:moveTo>
                    <a:pt x="647731" y="419216"/>
                  </a:moveTo>
                  <a:lnTo>
                    <a:pt x="285756" y="419216"/>
                  </a:lnTo>
                  <a:lnTo>
                    <a:pt x="285756" y="19050"/>
                  </a:lnTo>
                  <a:lnTo>
                    <a:pt x="647731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4" name="Freeform 231">
              <a:extLst>
                <a:ext uri="{FF2B5EF4-FFF2-40B4-BE49-F238E27FC236}">
                  <a16:creationId xmlns:a16="http://schemas.microsoft.com/office/drawing/2014/main" id="{CF95F88A-5A61-51CC-730E-843C9F7B2C49}"/>
                </a:ext>
              </a:extLst>
            </p:cNvPr>
            <p:cNvSpPr/>
            <p:nvPr/>
          </p:nvSpPr>
          <p:spPr>
            <a:xfrm>
              <a:off x="3515434" y="6604539"/>
              <a:ext cx="236708" cy="121499"/>
            </a:xfrm>
            <a:custGeom>
              <a:avLst/>
              <a:gdLst>
                <a:gd name="connsiteX0" fmla="*/ 236702 w 236708"/>
                <a:gd name="connsiteY0" fmla="*/ 121500 h 121499"/>
                <a:gd name="connsiteX1" fmla="*/ 236702 w 236708"/>
                <a:gd name="connsiteY1" fmla="*/ 63950 h 121499"/>
                <a:gd name="connsiteX2" fmla="*/ 222024 w 236708"/>
                <a:gd name="connsiteY2" fmla="*/ 34565 h 121499"/>
                <a:gd name="connsiteX3" fmla="*/ 165590 w 236708"/>
                <a:gd name="connsiteY3" fmla="*/ 7590 h 121499"/>
                <a:gd name="connsiteX4" fmla="*/ 118356 w 236708"/>
                <a:gd name="connsiteY4" fmla="*/ 0 h 121499"/>
                <a:gd name="connsiteX5" fmla="*/ 71307 w 236708"/>
                <a:gd name="connsiteY5" fmla="*/ 7544 h 121499"/>
                <a:gd name="connsiteX6" fmla="*/ 14307 w 236708"/>
                <a:gd name="connsiteY6" fmla="*/ 34863 h 121499"/>
                <a:gd name="connsiteX7" fmla="*/ 0 w 236708"/>
                <a:gd name="connsiteY7" fmla="*/ 63950 h 121499"/>
                <a:gd name="connsiteX8" fmla="*/ 0 w 236708"/>
                <a:gd name="connsiteY8" fmla="*/ 121500 h 121499"/>
                <a:gd name="connsiteX9" fmla="*/ 19050 w 236708"/>
                <a:gd name="connsiteY9" fmla="*/ 63950 h 121499"/>
                <a:gd name="connsiteX10" fmla="*/ 25831 w 236708"/>
                <a:gd name="connsiteY10" fmla="*/ 50016 h 121499"/>
                <a:gd name="connsiteX11" fmla="*/ 76628 w 236708"/>
                <a:gd name="connsiteY11" fmla="*/ 25813 h 121499"/>
                <a:gd name="connsiteX12" fmla="*/ 118356 w 236708"/>
                <a:gd name="connsiteY12" fmla="*/ 19050 h 121499"/>
                <a:gd name="connsiteX13" fmla="*/ 160781 w 236708"/>
                <a:gd name="connsiteY13" fmla="*/ 26018 h 121499"/>
                <a:gd name="connsiteX14" fmla="*/ 210192 w 236708"/>
                <a:gd name="connsiteY14" fmla="*/ 49495 h 121499"/>
                <a:gd name="connsiteX15" fmla="*/ 211010 w 236708"/>
                <a:gd name="connsiteY15" fmla="*/ 50109 h 121499"/>
                <a:gd name="connsiteX16" fmla="*/ 217652 w 236708"/>
                <a:gd name="connsiteY16" fmla="*/ 63950 h 121499"/>
                <a:gd name="connsiteX17" fmla="*/ 217652 w 236708"/>
                <a:gd name="connsiteY17" fmla="*/ 102450 h 121499"/>
                <a:gd name="connsiteX18" fmla="*/ 19050 w 236708"/>
                <a:gd name="connsiteY18" fmla="*/ 102450 h 12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6708" h="121499">
                  <a:moveTo>
                    <a:pt x="236702" y="121500"/>
                  </a:moveTo>
                  <a:lnTo>
                    <a:pt x="236702" y="63950"/>
                  </a:lnTo>
                  <a:cubicBezTo>
                    <a:pt x="236933" y="52339"/>
                    <a:pt x="231447" y="41354"/>
                    <a:pt x="222024" y="34565"/>
                  </a:cubicBezTo>
                  <a:cubicBezTo>
                    <a:pt x="205388" y="21594"/>
                    <a:pt x="186133" y="12390"/>
                    <a:pt x="165590" y="7590"/>
                  </a:cubicBezTo>
                  <a:cubicBezTo>
                    <a:pt x="150245" y="3010"/>
                    <a:pt x="134364" y="458"/>
                    <a:pt x="118356" y="0"/>
                  </a:cubicBezTo>
                  <a:cubicBezTo>
                    <a:pt x="102372" y="6"/>
                    <a:pt x="86492" y="2552"/>
                    <a:pt x="71307" y="7544"/>
                  </a:cubicBezTo>
                  <a:cubicBezTo>
                    <a:pt x="50808" y="13121"/>
                    <a:pt x="31494" y="22378"/>
                    <a:pt x="14307" y="34863"/>
                  </a:cubicBezTo>
                  <a:cubicBezTo>
                    <a:pt x="5341" y="41861"/>
                    <a:pt x="70" y="52577"/>
                    <a:pt x="0" y="63950"/>
                  </a:cubicBezTo>
                  <a:lnTo>
                    <a:pt x="0" y="121500"/>
                  </a:lnTo>
                  <a:close/>
                  <a:moveTo>
                    <a:pt x="19050" y="63950"/>
                  </a:moveTo>
                  <a:cubicBezTo>
                    <a:pt x="19033" y="58506"/>
                    <a:pt x="21537" y="53361"/>
                    <a:pt x="25831" y="50016"/>
                  </a:cubicBezTo>
                  <a:cubicBezTo>
                    <a:pt x="41169" y="38957"/>
                    <a:pt x="58378" y="30758"/>
                    <a:pt x="76628" y="25813"/>
                  </a:cubicBezTo>
                  <a:cubicBezTo>
                    <a:pt x="90098" y="21389"/>
                    <a:pt x="104179" y="19107"/>
                    <a:pt x="118356" y="19050"/>
                  </a:cubicBezTo>
                  <a:cubicBezTo>
                    <a:pt x="132738" y="19536"/>
                    <a:pt x="146998" y="21878"/>
                    <a:pt x="160781" y="26018"/>
                  </a:cubicBezTo>
                  <a:cubicBezTo>
                    <a:pt x="178767" y="30144"/>
                    <a:pt x="195632" y="38157"/>
                    <a:pt x="210192" y="49495"/>
                  </a:cubicBezTo>
                  <a:lnTo>
                    <a:pt x="211010" y="50109"/>
                  </a:lnTo>
                  <a:cubicBezTo>
                    <a:pt x="215391" y="53329"/>
                    <a:pt x="217882" y="58518"/>
                    <a:pt x="217652" y="63950"/>
                  </a:cubicBezTo>
                  <a:lnTo>
                    <a:pt x="217652" y="102450"/>
                  </a:lnTo>
                  <a:lnTo>
                    <a:pt x="19050" y="10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5" name="Freeform 232">
              <a:extLst>
                <a:ext uri="{FF2B5EF4-FFF2-40B4-BE49-F238E27FC236}">
                  <a16:creationId xmlns:a16="http://schemas.microsoft.com/office/drawing/2014/main" id="{02455E8D-5503-CAA4-3E81-88910A54A656}"/>
                </a:ext>
              </a:extLst>
            </p:cNvPr>
            <p:cNvSpPr/>
            <p:nvPr/>
          </p:nvSpPr>
          <p:spPr>
            <a:xfrm>
              <a:off x="3576158" y="6478387"/>
              <a:ext cx="115285" cy="115285"/>
            </a:xfrm>
            <a:custGeom>
              <a:avLst/>
              <a:gdLst>
                <a:gd name="connsiteX0" fmla="*/ 57628 w 115285"/>
                <a:gd name="connsiteY0" fmla="*/ 115286 h 115285"/>
                <a:gd name="connsiteX1" fmla="*/ 115286 w 115285"/>
                <a:gd name="connsiteY1" fmla="*/ 57657 h 115285"/>
                <a:gd name="connsiteX2" fmla="*/ 57657 w 115285"/>
                <a:gd name="connsiteY2" fmla="*/ 0 h 115285"/>
                <a:gd name="connsiteX3" fmla="*/ 0 w 115285"/>
                <a:gd name="connsiteY3" fmla="*/ 57629 h 115285"/>
                <a:gd name="connsiteX4" fmla="*/ 0 w 115285"/>
                <a:gd name="connsiteY4" fmla="*/ 57642 h 115285"/>
                <a:gd name="connsiteX5" fmla="*/ 57628 w 115285"/>
                <a:gd name="connsiteY5" fmla="*/ 115286 h 115285"/>
                <a:gd name="connsiteX6" fmla="*/ 57628 w 115285"/>
                <a:gd name="connsiteY6" fmla="*/ 19050 h 115285"/>
                <a:gd name="connsiteX7" fmla="*/ 96236 w 115285"/>
                <a:gd name="connsiteY7" fmla="*/ 57629 h 115285"/>
                <a:gd name="connsiteX8" fmla="*/ 57657 w 115285"/>
                <a:gd name="connsiteY8" fmla="*/ 96236 h 115285"/>
                <a:gd name="connsiteX9" fmla="*/ 19050 w 115285"/>
                <a:gd name="connsiteY9" fmla="*/ 57657 h 115285"/>
                <a:gd name="connsiteX10" fmla="*/ 19050 w 115285"/>
                <a:gd name="connsiteY10" fmla="*/ 57642 h 115285"/>
                <a:gd name="connsiteX11" fmla="*/ 57628 w 115285"/>
                <a:gd name="connsiteY11" fmla="*/ 19050 h 11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5285" h="115285">
                  <a:moveTo>
                    <a:pt x="57628" y="115286"/>
                  </a:moveTo>
                  <a:cubicBezTo>
                    <a:pt x="89464" y="115293"/>
                    <a:pt x="115278" y="89492"/>
                    <a:pt x="115286" y="57657"/>
                  </a:cubicBezTo>
                  <a:cubicBezTo>
                    <a:pt x="115293" y="25821"/>
                    <a:pt x="89492" y="8"/>
                    <a:pt x="57657" y="0"/>
                  </a:cubicBezTo>
                  <a:cubicBezTo>
                    <a:pt x="25821" y="-8"/>
                    <a:pt x="8" y="25794"/>
                    <a:pt x="0" y="57629"/>
                  </a:cubicBezTo>
                  <a:cubicBezTo>
                    <a:pt x="0" y="57634"/>
                    <a:pt x="0" y="57638"/>
                    <a:pt x="0" y="57642"/>
                  </a:cubicBezTo>
                  <a:cubicBezTo>
                    <a:pt x="-4" y="89474"/>
                    <a:pt x="25798" y="115282"/>
                    <a:pt x="57628" y="115286"/>
                  </a:cubicBezTo>
                  <a:close/>
                  <a:moveTo>
                    <a:pt x="57628" y="19050"/>
                  </a:moveTo>
                  <a:cubicBezTo>
                    <a:pt x="78943" y="19042"/>
                    <a:pt x="96228" y="36314"/>
                    <a:pt x="96236" y="57629"/>
                  </a:cubicBezTo>
                  <a:cubicBezTo>
                    <a:pt x="96243" y="78943"/>
                    <a:pt x="78971" y="96228"/>
                    <a:pt x="57657" y="96236"/>
                  </a:cubicBezTo>
                  <a:cubicBezTo>
                    <a:pt x="36343" y="96243"/>
                    <a:pt x="19058" y="78971"/>
                    <a:pt x="19050" y="57657"/>
                  </a:cubicBezTo>
                  <a:cubicBezTo>
                    <a:pt x="19050" y="57652"/>
                    <a:pt x="19050" y="57647"/>
                    <a:pt x="19050" y="57642"/>
                  </a:cubicBezTo>
                  <a:cubicBezTo>
                    <a:pt x="19070" y="36343"/>
                    <a:pt x="36328" y="19078"/>
                    <a:pt x="5762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6" name="Freeform 233">
              <a:extLst>
                <a:ext uri="{FF2B5EF4-FFF2-40B4-BE49-F238E27FC236}">
                  <a16:creationId xmlns:a16="http://schemas.microsoft.com/office/drawing/2014/main" id="{693232E0-5E95-A800-F5AC-38001B65CA44}"/>
                </a:ext>
              </a:extLst>
            </p:cNvPr>
            <p:cNvSpPr/>
            <p:nvPr/>
          </p:nvSpPr>
          <p:spPr>
            <a:xfrm>
              <a:off x="3271089" y="6640312"/>
              <a:ext cx="78392" cy="78392"/>
            </a:xfrm>
            <a:custGeom>
              <a:avLst/>
              <a:gdLst>
                <a:gd name="connsiteX0" fmla="*/ 39188 w 78392"/>
                <a:gd name="connsiteY0" fmla="*/ 78393 h 78392"/>
                <a:gd name="connsiteX1" fmla="*/ 78393 w 78392"/>
                <a:gd name="connsiteY1" fmla="*/ 39204 h 78392"/>
                <a:gd name="connsiteX2" fmla="*/ 39204 w 78392"/>
                <a:gd name="connsiteY2" fmla="*/ 0 h 78392"/>
                <a:gd name="connsiteX3" fmla="*/ 0 w 78392"/>
                <a:gd name="connsiteY3" fmla="*/ 39188 h 78392"/>
                <a:gd name="connsiteX4" fmla="*/ 0 w 78392"/>
                <a:gd name="connsiteY4" fmla="*/ 39197 h 78392"/>
                <a:gd name="connsiteX5" fmla="*/ 39185 w 78392"/>
                <a:gd name="connsiteY5" fmla="*/ 78393 h 78392"/>
                <a:gd name="connsiteX6" fmla="*/ 39188 w 78392"/>
                <a:gd name="connsiteY6" fmla="*/ 78393 h 78392"/>
                <a:gd name="connsiteX7" fmla="*/ 39188 w 78392"/>
                <a:gd name="connsiteY7" fmla="*/ 19050 h 78392"/>
                <a:gd name="connsiteX8" fmla="*/ 59343 w 78392"/>
                <a:gd name="connsiteY8" fmla="*/ 39188 h 78392"/>
                <a:gd name="connsiteX9" fmla="*/ 39204 w 78392"/>
                <a:gd name="connsiteY9" fmla="*/ 59343 h 78392"/>
                <a:gd name="connsiteX10" fmla="*/ 19050 w 78392"/>
                <a:gd name="connsiteY10" fmla="*/ 39204 h 78392"/>
                <a:gd name="connsiteX11" fmla="*/ 19050 w 78392"/>
                <a:gd name="connsiteY11" fmla="*/ 39197 h 78392"/>
                <a:gd name="connsiteX12" fmla="*/ 39188 w 78392"/>
                <a:gd name="connsiteY12" fmla="*/ 19050 h 7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392" h="78392">
                  <a:moveTo>
                    <a:pt x="39188" y="78393"/>
                  </a:moveTo>
                  <a:cubicBezTo>
                    <a:pt x="60835" y="78397"/>
                    <a:pt x="78388" y="60852"/>
                    <a:pt x="78393" y="39204"/>
                  </a:cubicBezTo>
                  <a:cubicBezTo>
                    <a:pt x="78396" y="17556"/>
                    <a:pt x="60851" y="4"/>
                    <a:pt x="39204" y="0"/>
                  </a:cubicBezTo>
                  <a:cubicBezTo>
                    <a:pt x="17556" y="-5"/>
                    <a:pt x="4" y="17540"/>
                    <a:pt x="0" y="39188"/>
                  </a:cubicBezTo>
                  <a:cubicBezTo>
                    <a:pt x="0" y="39192"/>
                    <a:pt x="0" y="39194"/>
                    <a:pt x="0" y="39197"/>
                  </a:cubicBezTo>
                  <a:cubicBezTo>
                    <a:pt x="-3" y="60842"/>
                    <a:pt x="17541" y="78390"/>
                    <a:pt x="39185" y="78393"/>
                  </a:cubicBezTo>
                  <a:cubicBezTo>
                    <a:pt x="39186" y="78393"/>
                    <a:pt x="39187" y="78393"/>
                    <a:pt x="39188" y="78393"/>
                  </a:cubicBezTo>
                  <a:close/>
                  <a:moveTo>
                    <a:pt x="39188" y="19050"/>
                  </a:moveTo>
                  <a:cubicBezTo>
                    <a:pt x="50315" y="19045"/>
                    <a:pt x="59338" y="28062"/>
                    <a:pt x="59343" y="39188"/>
                  </a:cubicBezTo>
                  <a:cubicBezTo>
                    <a:pt x="59346" y="50315"/>
                    <a:pt x="50331" y="59338"/>
                    <a:pt x="39204" y="59343"/>
                  </a:cubicBezTo>
                  <a:cubicBezTo>
                    <a:pt x="28078" y="59347"/>
                    <a:pt x="19054" y="50331"/>
                    <a:pt x="19050" y="39204"/>
                  </a:cubicBezTo>
                  <a:cubicBezTo>
                    <a:pt x="19050" y="39202"/>
                    <a:pt x="19050" y="39199"/>
                    <a:pt x="19050" y="39197"/>
                  </a:cubicBezTo>
                  <a:cubicBezTo>
                    <a:pt x="19060" y="28078"/>
                    <a:pt x="28068" y="19065"/>
                    <a:pt x="3918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7" name="Freeform 234">
              <a:extLst>
                <a:ext uri="{FF2B5EF4-FFF2-40B4-BE49-F238E27FC236}">
                  <a16:creationId xmlns:a16="http://schemas.microsoft.com/office/drawing/2014/main" id="{D6FD4155-3896-7981-CEBF-9963CF0DF257}"/>
                </a:ext>
              </a:extLst>
            </p:cNvPr>
            <p:cNvSpPr/>
            <p:nvPr/>
          </p:nvSpPr>
          <p:spPr>
            <a:xfrm>
              <a:off x="3271089" y="6430762"/>
              <a:ext cx="78394" cy="78395"/>
            </a:xfrm>
            <a:custGeom>
              <a:avLst/>
              <a:gdLst>
                <a:gd name="connsiteX0" fmla="*/ 39188 w 78394"/>
                <a:gd name="connsiteY0" fmla="*/ 78396 h 78395"/>
                <a:gd name="connsiteX1" fmla="*/ 78395 w 78394"/>
                <a:gd name="connsiteY1" fmla="*/ 39207 h 78395"/>
                <a:gd name="connsiteX2" fmla="*/ 39207 w 78394"/>
                <a:gd name="connsiteY2" fmla="*/ 0 h 78395"/>
                <a:gd name="connsiteX3" fmla="*/ 0 w 78394"/>
                <a:gd name="connsiteY3" fmla="*/ 39188 h 78395"/>
                <a:gd name="connsiteX4" fmla="*/ 0 w 78394"/>
                <a:gd name="connsiteY4" fmla="*/ 39197 h 78395"/>
                <a:gd name="connsiteX5" fmla="*/ 39187 w 78394"/>
                <a:gd name="connsiteY5" fmla="*/ 78396 h 78395"/>
                <a:gd name="connsiteX6" fmla="*/ 39188 w 78394"/>
                <a:gd name="connsiteY6" fmla="*/ 78396 h 78395"/>
                <a:gd name="connsiteX7" fmla="*/ 39188 w 78394"/>
                <a:gd name="connsiteY7" fmla="*/ 19050 h 78395"/>
                <a:gd name="connsiteX8" fmla="*/ 59345 w 78394"/>
                <a:gd name="connsiteY8" fmla="*/ 39188 h 78395"/>
                <a:gd name="connsiteX9" fmla="*/ 39207 w 78394"/>
                <a:gd name="connsiteY9" fmla="*/ 59346 h 78395"/>
                <a:gd name="connsiteX10" fmla="*/ 19050 w 78394"/>
                <a:gd name="connsiteY10" fmla="*/ 39207 h 78395"/>
                <a:gd name="connsiteX11" fmla="*/ 19050 w 78394"/>
                <a:gd name="connsiteY11" fmla="*/ 39197 h 78395"/>
                <a:gd name="connsiteX12" fmla="*/ 39188 w 78394"/>
                <a:gd name="connsiteY12" fmla="*/ 19050 h 7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394" h="78395">
                  <a:moveTo>
                    <a:pt x="39188" y="78396"/>
                  </a:moveTo>
                  <a:cubicBezTo>
                    <a:pt x="60836" y="78400"/>
                    <a:pt x="78390" y="60855"/>
                    <a:pt x="78395" y="39207"/>
                  </a:cubicBezTo>
                  <a:cubicBezTo>
                    <a:pt x="78400" y="17558"/>
                    <a:pt x="60855" y="5"/>
                    <a:pt x="39207" y="0"/>
                  </a:cubicBezTo>
                  <a:cubicBezTo>
                    <a:pt x="17558" y="-6"/>
                    <a:pt x="5" y="17539"/>
                    <a:pt x="0" y="39188"/>
                  </a:cubicBezTo>
                  <a:cubicBezTo>
                    <a:pt x="0" y="39192"/>
                    <a:pt x="0" y="39194"/>
                    <a:pt x="0" y="39197"/>
                  </a:cubicBezTo>
                  <a:cubicBezTo>
                    <a:pt x="-3" y="60843"/>
                    <a:pt x="17541" y="78393"/>
                    <a:pt x="39187" y="78396"/>
                  </a:cubicBezTo>
                  <a:cubicBezTo>
                    <a:pt x="39188" y="78396"/>
                    <a:pt x="39188" y="78396"/>
                    <a:pt x="39188" y="78396"/>
                  </a:cubicBezTo>
                  <a:close/>
                  <a:moveTo>
                    <a:pt x="39188" y="19050"/>
                  </a:moveTo>
                  <a:cubicBezTo>
                    <a:pt x="50315" y="19044"/>
                    <a:pt x="59340" y="28061"/>
                    <a:pt x="59345" y="39188"/>
                  </a:cubicBezTo>
                  <a:cubicBezTo>
                    <a:pt x="59350" y="50316"/>
                    <a:pt x="50334" y="59340"/>
                    <a:pt x="39207" y="59346"/>
                  </a:cubicBezTo>
                  <a:cubicBezTo>
                    <a:pt x="28080" y="59350"/>
                    <a:pt x="19055" y="50334"/>
                    <a:pt x="19050" y="39207"/>
                  </a:cubicBezTo>
                  <a:cubicBezTo>
                    <a:pt x="19050" y="39204"/>
                    <a:pt x="19050" y="39200"/>
                    <a:pt x="19050" y="39197"/>
                  </a:cubicBezTo>
                  <a:cubicBezTo>
                    <a:pt x="19060" y="28078"/>
                    <a:pt x="28068" y="19065"/>
                    <a:pt x="3918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 descr="A blue and white bubble&#10;&#10;AI-generated content may be incorrect.">
            <a:extLst>
              <a:ext uri="{FF2B5EF4-FFF2-40B4-BE49-F238E27FC236}">
                <a16:creationId xmlns:a16="http://schemas.microsoft.com/office/drawing/2014/main" id="{4DDE32FA-5A37-83FA-EFAA-E57F8089E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790960">
            <a:off x="18221298" y="-2974712"/>
            <a:ext cx="9914978" cy="8373296"/>
          </a:xfrm>
          <a:prstGeom prst="rect">
            <a:avLst/>
          </a:prstGeom>
        </p:spPr>
      </p:pic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2D76BBCA-598A-DD01-162A-12CB2A9EE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60636" y="626962"/>
            <a:ext cx="2028062" cy="106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06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F2FB090C-EC8B-2947-44CB-0EB47DFA1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162">
            <a:extLst>
              <a:ext uri="{FF2B5EF4-FFF2-40B4-BE49-F238E27FC236}">
                <a16:creationId xmlns:a16="http://schemas.microsoft.com/office/drawing/2014/main" id="{A44A8490-6654-587B-D7B4-F6A5143C79ED}"/>
              </a:ext>
            </a:extLst>
          </p:cNvPr>
          <p:cNvSpPr/>
          <p:nvPr/>
        </p:nvSpPr>
        <p:spPr>
          <a:xfrm>
            <a:off x="16401660" y="7142266"/>
            <a:ext cx="7054751" cy="3766636"/>
          </a:xfrm>
          <a:prstGeom prst="roundRect">
            <a:avLst/>
          </a:prstGeom>
          <a:noFill/>
          <a:ln w="9525">
            <a:solidFill>
              <a:srgbClr val="30A9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R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 redondeado 21">
            <a:extLst>
              <a:ext uri="{FF2B5EF4-FFF2-40B4-BE49-F238E27FC236}">
                <a16:creationId xmlns:a16="http://schemas.microsoft.com/office/drawing/2014/main" id="{2B3C27A8-6A3F-B9F4-F6EC-368C57AFD6CD}"/>
              </a:ext>
            </a:extLst>
          </p:cNvPr>
          <p:cNvSpPr/>
          <p:nvPr/>
        </p:nvSpPr>
        <p:spPr>
          <a:xfrm>
            <a:off x="18432571" y="5474025"/>
            <a:ext cx="3764522" cy="3370506"/>
          </a:xfrm>
          <a:prstGeom prst="roundRect">
            <a:avLst/>
          </a:prstGeom>
          <a:solidFill>
            <a:srgbClr val="30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Google Shape;88;p6">
            <a:extLst>
              <a:ext uri="{FF2B5EF4-FFF2-40B4-BE49-F238E27FC236}">
                <a16:creationId xmlns:a16="http://schemas.microsoft.com/office/drawing/2014/main" id="{C82FD8BF-727B-A36C-DE1D-9F38137A937B}"/>
              </a:ext>
            </a:extLst>
          </p:cNvPr>
          <p:cNvSpPr txBox="1"/>
          <p:nvPr/>
        </p:nvSpPr>
        <p:spPr>
          <a:xfrm>
            <a:off x="18505145" y="6386981"/>
            <a:ext cx="3623296" cy="1477267"/>
          </a:xfrm>
          <a:prstGeom prst="rect">
            <a:avLst/>
          </a:prstGeom>
          <a:solidFill>
            <a:srgbClr val="30A9E1"/>
          </a:solidFill>
          <a:ln>
            <a:solidFill>
              <a:srgbClr val="30A9E1"/>
            </a:solidFill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Connects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with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candidates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,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screens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and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qualifies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them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75F2107-AB37-9DE8-982B-D85DFE880538}"/>
              </a:ext>
            </a:extLst>
          </p:cNvPr>
          <p:cNvCxnSpPr>
            <a:cxnSpLocks/>
            <a:stCxn id="53" idx="3"/>
            <a:endCxn id="95" idx="1"/>
          </p:cNvCxnSpPr>
          <p:nvPr/>
        </p:nvCxnSpPr>
        <p:spPr>
          <a:xfrm>
            <a:off x="4867398" y="7159278"/>
            <a:ext cx="9243586" cy="0"/>
          </a:xfrm>
          <a:prstGeom prst="line">
            <a:avLst/>
          </a:prstGeom>
          <a:ln w="9525">
            <a:solidFill>
              <a:srgbClr val="30A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ángulo redondeado 21">
            <a:extLst>
              <a:ext uri="{FF2B5EF4-FFF2-40B4-BE49-F238E27FC236}">
                <a16:creationId xmlns:a16="http://schemas.microsoft.com/office/drawing/2014/main" id="{02D6E2DE-455C-2597-FE2D-FCC9F46E079A}"/>
              </a:ext>
            </a:extLst>
          </p:cNvPr>
          <p:cNvSpPr/>
          <p:nvPr/>
        </p:nvSpPr>
        <p:spPr>
          <a:xfrm>
            <a:off x="9774948" y="5474025"/>
            <a:ext cx="3764522" cy="3370506"/>
          </a:xfrm>
          <a:prstGeom prst="roundRect">
            <a:avLst/>
          </a:prstGeom>
          <a:solidFill>
            <a:srgbClr val="30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ángulo redondeado 21">
            <a:extLst>
              <a:ext uri="{FF2B5EF4-FFF2-40B4-BE49-F238E27FC236}">
                <a16:creationId xmlns:a16="http://schemas.microsoft.com/office/drawing/2014/main" id="{BC0B6467-CAF0-D694-3BC5-B805B6FD1387}"/>
              </a:ext>
            </a:extLst>
          </p:cNvPr>
          <p:cNvSpPr/>
          <p:nvPr/>
        </p:nvSpPr>
        <p:spPr>
          <a:xfrm>
            <a:off x="1102876" y="5474025"/>
            <a:ext cx="3764522" cy="3370506"/>
          </a:xfrm>
          <a:prstGeom prst="roundRect">
            <a:avLst/>
          </a:prstGeom>
          <a:solidFill>
            <a:srgbClr val="30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ángulo redondeado 21">
            <a:extLst>
              <a:ext uri="{FF2B5EF4-FFF2-40B4-BE49-F238E27FC236}">
                <a16:creationId xmlns:a16="http://schemas.microsoft.com/office/drawing/2014/main" id="{DF6CD72F-9839-8E15-B4BF-F90A59DFF9D9}"/>
              </a:ext>
            </a:extLst>
          </p:cNvPr>
          <p:cNvSpPr/>
          <p:nvPr/>
        </p:nvSpPr>
        <p:spPr>
          <a:xfrm>
            <a:off x="5438912" y="5474025"/>
            <a:ext cx="3764522" cy="3370506"/>
          </a:xfrm>
          <a:prstGeom prst="roundRect">
            <a:avLst/>
          </a:prstGeom>
          <a:solidFill>
            <a:srgbClr val="30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Rectángulo redondeado 21">
            <a:extLst>
              <a:ext uri="{FF2B5EF4-FFF2-40B4-BE49-F238E27FC236}">
                <a16:creationId xmlns:a16="http://schemas.microsoft.com/office/drawing/2014/main" id="{584CDEC0-AD22-D46F-E234-1D9A29D3724E}"/>
              </a:ext>
            </a:extLst>
          </p:cNvPr>
          <p:cNvSpPr/>
          <p:nvPr/>
        </p:nvSpPr>
        <p:spPr>
          <a:xfrm>
            <a:off x="14110984" y="5474025"/>
            <a:ext cx="3764522" cy="3370506"/>
          </a:xfrm>
          <a:prstGeom prst="roundRect">
            <a:avLst/>
          </a:prstGeom>
          <a:solidFill>
            <a:srgbClr val="30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CuadroTexto 13">
            <a:extLst>
              <a:ext uri="{FF2B5EF4-FFF2-40B4-BE49-F238E27FC236}">
                <a16:creationId xmlns:a16="http://schemas.microsoft.com/office/drawing/2014/main" id="{48D7A770-34A6-938E-FE6A-2F7141CD2E1F}"/>
              </a:ext>
            </a:extLst>
          </p:cNvPr>
          <p:cNvSpPr txBox="1"/>
          <p:nvPr/>
        </p:nvSpPr>
        <p:spPr>
          <a:xfrm>
            <a:off x="1045406" y="1676401"/>
            <a:ext cx="22238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773E9C"/>
                </a:solidFill>
                <a:effectLst/>
                <a:uLnTx/>
                <a:uFillTx/>
                <a:latin typeface="Gotham Bold" panose="02000604040000020004" pitchFamily="2" charset="0"/>
                <a:ea typeface="+mn-ea"/>
                <a:cs typeface="+mn-cs"/>
              </a:rPr>
              <a:t>Recruitment process with</a:t>
            </a:r>
            <a:r>
              <a: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30A9E1"/>
                </a:solidFill>
                <a:effectLst/>
                <a:uLnTx/>
                <a:uFillTx/>
                <a:latin typeface="Gotham Bold" panose="02000604040000020004" pitchFamily="2" charset="0"/>
                <a:ea typeface="+mn-ea"/>
                <a:cs typeface="+mn-cs"/>
              </a:rPr>
              <a:t> RSight® Agentic AI </a:t>
            </a:r>
          </a:p>
        </p:txBody>
      </p:sp>
      <p:sp>
        <p:nvSpPr>
          <p:cNvPr id="102" name="CuadroTexto 36">
            <a:extLst>
              <a:ext uri="{FF2B5EF4-FFF2-40B4-BE49-F238E27FC236}">
                <a16:creationId xmlns:a16="http://schemas.microsoft.com/office/drawing/2014/main" id="{71CCE0D5-5BEF-587F-FAF6-5675897E0206}"/>
              </a:ext>
            </a:extLst>
          </p:cNvPr>
          <p:cNvSpPr txBox="1"/>
          <p:nvPr/>
        </p:nvSpPr>
        <p:spPr>
          <a:xfrm>
            <a:off x="1102876" y="4482146"/>
            <a:ext cx="974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What can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ld" panose="02000604040000020004" pitchFamily="2" charset="0"/>
                <a:ea typeface="+mn-ea"/>
                <a:cs typeface="+mn-cs"/>
              </a:rPr>
              <a:t>RSight®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" panose="02000604040000020004" pitchFamily="2" charset="0"/>
                <a:ea typeface="+mn-ea"/>
                <a:cs typeface="+mn-cs"/>
              </a:rPr>
              <a:t> Agentic AI do</a:t>
            </a:r>
          </a:p>
        </p:txBody>
      </p:sp>
      <p:sp>
        <p:nvSpPr>
          <p:cNvPr id="103" name="Google Shape;88;p6">
            <a:extLst>
              <a:ext uri="{FF2B5EF4-FFF2-40B4-BE49-F238E27FC236}">
                <a16:creationId xmlns:a16="http://schemas.microsoft.com/office/drawing/2014/main" id="{AE3A9F62-AFAE-D532-E94F-E7D657ADE6DB}"/>
              </a:ext>
            </a:extLst>
          </p:cNvPr>
          <p:cNvSpPr txBox="1"/>
          <p:nvPr/>
        </p:nvSpPr>
        <p:spPr>
          <a:xfrm>
            <a:off x="1387535" y="6290283"/>
            <a:ext cx="3399070" cy="1846599"/>
          </a:xfrm>
          <a:prstGeom prst="rect">
            <a:avLst/>
          </a:prstGeom>
          <a:solidFill>
            <a:srgbClr val="30A9E1"/>
          </a:solidFill>
          <a:ln>
            <a:solidFill>
              <a:srgbClr val="30A9E1"/>
            </a:solidFill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Captures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recruitment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details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and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define strategy</a:t>
            </a:r>
          </a:p>
        </p:txBody>
      </p:sp>
      <p:sp>
        <p:nvSpPr>
          <p:cNvPr id="104" name="Google Shape;88;p6">
            <a:extLst>
              <a:ext uri="{FF2B5EF4-FFF2-40B4-BE49-F238E27FC236}">
                <a16:creationId xmlns:a16="http://schemas.microsoft.com/office/drawing/2014/main" id="{1FC25C58-C2F0-8E52-79BD-105EC524B1A1}"/>
              </a:ext>
            </a:extLst>
          </p:cNvPr>
          <p:cNvSpPr txBox="1"/>
          <p:nvPr/>
        </p:nvSpPr>
        <p:spPr>
          <a:xfrm>
            <a:off x="5739456" y="6290283"/>
            <a:ext cx="3219784" cy="1846599"/>
          </a:xfrm>
          <a:prstGeom prst="rect">
            <a:avLst/>
          </a:prstGeom>
          <a:solidFill>
            <a:srgbClr val="30A9E1"/>
          </a:solidFill>
          <a:ln>
            <a:solidFill>
              <a:srgbClr val="30A9E1"/>
            </a:solidFill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Multi-posts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on thousands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of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job-boards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concurrently</a:t>
            </a:r>
          </a:p>
        </p:txBody>
      </p:sp>
      <p:sp>
        <p:nvSpPr>
          <p:cNvPr id="109" name="Google Shape;88;p6">
            <a:extLst>
              <a:ext uri="{FF2B5EF4-FFF2-40B4-BE49-F238E27FC236}">
                <a16:creationId xmlns:a16="http://schemas.microsoft.com/office/drawing/2014/main" id="{9E616EBF-044C-2A23-D49C-38F2C54275AA}"/>
              </a:ext>
            </a:extLst>
          </p:cNvPr>
          <p:cNvSpPr txBox="1"/>
          <p:nvPr/>
        </p:nvSpPr>
        <p:spPr>
          <a:xfrm>
            <a:off x="10148229" y="6290283"/>
            <a:ext cx="3083471" cy="1846599"/>
          </a:xfrm>
          <a:prstGeom prst="rect">
            <a:avLst/>
          </a:prstGeom>
          <a:solidFill>
            <a:srgbClr val="30A9E1"/>
          </a:solidFill>
          <a:ln>
            <a:solidFill>
              <a:srgbClr val="30A9E1"/>
            </a:solidFill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Sources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thousands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of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candidates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simultaneously</a:t>
            </a:r>
          </a:p>
        </p:txBody>
      </p:sp>
      <p:sp>
        <p:nvSpPr>
          <p:cNvPr id="113" name="Google Shape;88;p6">
            <a:extLst>
              <a:ext uri="{FF2B5EF4-FFF2-40B4-BE49-F238E27FC236}">
                <a16:creationId xmlns:a16="http://schemas.microsoft.com/office/drawing/2014/main" id="{F100E911-EF18-B60C-8E6D-272608D3A25B}"/>
              </a:ext>
            </a:extLst>
          </p:cNvPr>
          <p:cNvSpPr txBox="1"/>
          <p:nvPr/>
        </p:nvSpPr>
        <p:spPr>
          <a:xfrm>
            <a:off x="14162565" y="6290283"/>
            <a:ext cx="3623296" cy="1846599"/>
          </a:xfrm>
          <a:prstGeom prst="rect">
            <a:avLst/>
          </a:prstGeom>
          <a:solidFill>
            <a:srgbClr val="30A9E1"/>
          </a:solidFill>
          <a:ln>
            <a:solidFill>
              <a:srgbClr val="30A9E1"/>
            </a:solidFill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Do the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scoring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and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matching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between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candidates &amp; jobs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40856CAB-E70D-3CE1-2F37-C0B1853B6541}"/>
              </a:ext>
            </a:extLst>
          </p:cNvPr>
          <p:cNvCxnSpPr>
            <a:cxnSpLocks/>
          </p:cNvCxnSpPr>
          <p:nvPr/>
        </p:nvCxnSpPr>
        <p:spPr>
          <a:xfrm>
            <a:off x="6364941" y="4789922"/>
            <a:ext cx="15832152" cy="0"/>
          </a:xfrm>
          <a:prstGeom prst="straightConnector1">
            <a:avLst/>
          </a:prstGeom>
          <a:ln w="19050">
            <a:solidFill>
              <a:srgbClr val="30A9E1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5" name="Conector recto 44">
            <a:extLst>
              <a:ext uri="{FF2B5EF4-FFF2-40B4-BE49-F238E27FC236}">
                <a16:creationId xmlns:a16="http://schemas.microsoft.com/office/drawing/2014/main" id="{EDE1F387-D017-2C52-DCCF-8A9ED469AD8E}"/>
              </a:ext>
            </a:extLst>
          </p:cNvPr>
          <p:cNvCxnSpPr/>
          <p:nvPr/>
        </p:nvCxnSpPr>
        <p:spPr>
          <a:xfrm>
            <a:off x="1293902" y="3939910"/>
            <a:ext cx="1245542" cy="0"/>
          </a:xfrm>
          <a:prstGeom prst="line">
            <a:avLst/>
          </a:prstGeom>
          <a:ln w="38100" cap="rnd">
            <a:solidFill>
              <a:srgbClr val="30A9E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7" name="Picture 1076">
            <a:extLst>
              <a:ext uri="{FF2B5EF4-FFF2-40B4-BE49-F238E27FC236}">
                <a16:creationId xmlns:a16="http://schemas.microsoft.com/office/drawing/2014/main" id="{5E4926EA-D77D-CE66-3A23-D4A905756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2471" y="8852141"/>
            <a:ext cx="356616" cy="356616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DDD9FD4B-5379-CA02-A44D-5CD00A588E48}"/>
              </a:ext>
            </a:extLst>
          </p:cNvPr>
          <p:cNvGrpSpPr/>
          <p:nvPr/>
        </p:nvGrpSpPr>
        <p:grpSpPr>
          <a:xfrm>
            <a:off x="3497960" y="5618479"/>
            <a:ext cx="1222258" cy="1222258"/>
            <a:chOff x="3497960" y="5618479"/>
            <a:chExt cx="1222258" cy="1222258"/>
          </a:xfrm>
        </p:grpSpPr>
        <p:sp>
          <p:nvSpPr>
            <p:cNvPr id="69" name="Elipse 57">
              <a:extLst>
                <a:ext uri="{FF2B5EF4-FFF2-40B4-BE49-F238E27FC236}">
                  <a16:creationId xmlns:a16="http://schemas.microsoft.com/office/drawing/2014/main" id="{DD67FFCD-ACD5-EBAC-BBBD-70B3D80E5B11}"/>
                </a:ext>
              </a:extLst>
            </p:cNvPr>
            <p:cNvSpPr/>
            <p:nvPr/>
          </p:nvSpPr>
          <p:spPr>
            <a:xfrm>
              <a:off x="3497960" y="5618479"/>
              <a:ext cx="1222258" cy="122225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" name="Image 1" descr=" ">
              <a:extLst>
                <a:ext uri="{FF2B5EF4-FFF2-40B4-BE49-F238E27FC236}">
                  <a16:creationId xmlns:a16="http://schemas.microsoft.com/office/drawing/2014/main" id="{00182A56-1DA3-3C9F-DE68-E61F3376F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4687" y="5836185"/>
              <a:ext cx="797255" cy="797615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4DDF4F-70DE-A34D-C445-925792F107E2}"/>
              </a:ext>
            </a:extLst>
          </p:cNvPr>
          <p:cNvCxnSpPr>
            <a:cxnSpLocks/>
          </p:cNvCxnSpPr>
          <p:nvPr/>
        </p:nvCxnSpPr>
        <p:spPr>
          <a:xfrm>
            <a:off x="18094134" y="10898144"/>
            <a:ext cx="4907550" cy="0"/>
          </a:xfrm>
          <a:prstGeom prst="line">
            <a:avLst/>
          </a:prstGeom>
          <a:ln w="9525">
            <a:solidFill>
              <a:srgbClr val="30A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redondeado 21">
            <a:extLst>
              <a:ext uri="{FF2B5EF4-FFF2-40B4-BE49-F238E27FC236}">
                <a16:creationId xmlns:a16="http://schemas.microsoft.com/office/drawing/2014/main" id="{2052534B-F455-230E-0BEA-DB7913D8E219}"/>
              </a:ext>
            </a:extLst>
          </p:cNvPr>
          <p:cNvSpPr/>
          <p:nvPr/>
        </p:nvSpPr>
        <p:spPr>
          <a:xfrm>
            <a:off x="18432571" y="9212891"/>
            <a:ext cx="3764522" cy="3370506"/>
          </a:xfrm>
          <a:prstGeom prst="roundRect">
            <a:avLst/>
          </a:prstGeom>
          <a:solidFill>
            <a:srgbClr val="30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oogle Shape;88;p6">
            <a:extLst>
              <a:ext uri="{FF2B5EF4-FFF2-40B4-BE49-F238E27FC236}">
                <a16:creationId xmlns:a16="http://schemas.microsoft.com/office/drawing/2014/main" id="{43F893C5-30F4-FAF8-299E-6223BC34D2FD}"/>
              </a:ext>
            </a:extLst>
          </p:cNvPr>
          <p:cNvSpPr txBox="1"/>
          <p:nvPr/>
        </p:nvSpPr>
        <p:spPr>
          <a:xfrm>
            <a:off x="18557910" y="10029148"/>
            <a:ext cx="3467963" cy="2215931"/>
          </a:xfrm>
          <a:prstGeom prst="rect">
            <a:avLst/>
          </a:prstGeom>
          <a:solidFill>
            <a:srgbClr val="30A9E1"/>
          </a:solidFill>
          <a:ln>
            <a:solidFill>
              <a:srgbClr val="30A9E1"/>
            </a:solidFill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Proposes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screened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and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qualified candidates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request and are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eager to be hired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3ABC5FD-B112-C4EB-112E-BF7CF6E78938}"/>
              </a:ext>
            </a:extLst>
          </p:cNvPr>
          <p:cNvCxnSpPr>
            <a:cxnSpLocks/>
          </p:cNvCxnSpPr>
          <p:nvPr/>
        </p:nvCxnSpPr>
        <p:spPr>
          <a:xfrm>
            <a:off x="9203434" y="10898144"/>
            <a:ext cx="9243676" cy="0"/>
          </a:xfrm>
          <a:prstGeom prst="line">
            <a:avLst/>
          </a:prstGeom>
          <a:ln w="9525">
            <a:solidFill>
              <a:srgbClr val="773E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350CB04-3FBE-746A-43E8-2E8B3F61D3EA}"/>
              </a:ext>
            </a:extLst>
          </p:cNvPr>
          <p:cNvGrpSpPr/>
          <p:nvPr/>
        </p:nvGrpSpPr>
        <p:grpSpPr>
          <a:xfrm>
            <a:off x="7818996" y="5618479"/>
            <a:ext cx="1222258" cy="1222258"/>
            <a:chOff x="3497960" y="5618479"/>
            <a:chExt cx="1222258" cy="1222258"/>
          </a:xfrm>
        </p:grpSpPr>
        <p:sp>
          <p:nvSpPr>
            <p:cNvPr id="86" name="Elipse 57">
              <a:extLst>
                <a:ext uri="{FF2B5EF4-FFF2-40B4-BE49-F238E27FC236}">
                  <a16:creationId xmlns:a16="http://schemas.microsoft.com/office/drawing/2014/main" id="{153A3C83-938E-1B53-EEEE-BF500D8E50DD}"/>
                </a:ext>
              </a:extLst>
            </p:cNvPr>
            <p:cNvSpPr/>
            <p:nvPr/>
          </p:nvSpPr>
          <p:spPr>
            <a:xfrm>
              <a:off x="3497960" y="5618479"/>
              <a:ext cx="1222258" cy="122225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8" name="Image 1" descr=" ">
              <a:extLst>
                <a:ext uri="{FF2B5EF4-FFF2-40B4-BE49-F238E27FC236}">
                  <a16:creationId xmlns:a16="http://schemas.microsoft.com/office/drawing/2014/main" id="{3CD85B95-9968-D0B6-EEF0-BA525E745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4687" y="5836185"/>
              <a:ext cx="797255" cy="797615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832BAF6-E7DF-42B6-53EA-7FD93E425ED7}"/>
              </a:ext>
            </a:extLst>
          </p:cNvPr>
          <p:cNvGrpSpPr/>
          <p:nvPr/>
        </p:nvGrpSpPr>
        <p:grpSpPr>
          <a:xfrm>
            <a:off x="12142066" y="5618479"/>
            <a:ext cx="1222258" cy="1222258"/>
            <a:chOff x="3497960" y="5618479"/>
            <a:chExt cx="1222258" cy="1222258"/>
          </a:xfrm>
        </p:grpSpPr>
        <p:sp>
          <p:nvSpPr>
            <p:cNvPr id="92" name="Elipse 57">
              <a:extLst>
                <a:ext uri="{FF2B5EF4-FFF2-40B4-BE49-F238E27FC236}">
                  <a16:creationId xmlns:a16="http://schemas.microsoft.com/office/drawing/2014/main" id="{C73040ED-6C66-C0A0-C9F4-297C57EE8E9C}"/>
                </a:ext>
              </a:extLst>
            </p:cNvPr>
            <p:cNvSpPr/>
            <p:nvPr/>
          </p:nvSpPr>
          <p:spPr>
            <a:xfrm>
              <a:off x="3497960" y="5618479"/>
              <a:ext cx="1222258" cy="122225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3" name="Image 1" descr=" ">
              <a:extLst>
                <a:ext uri="{FF2B5EF4-FFF2-40B4-BE49-F238E27FC236}">
                  <a16:creationId xmlns:a16="http://schemas.microsoft.com/office/drawing/2014/main" id="{88648F38-D8EB-869C-5004-49B0912ED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4687" y="5836185"/>
              <a:ext cx="797255" cy="797615"/>
            </a:xfrm>
            <a:prstGeom prst="rect">
              <a:avLst/>
            </a:prstGeom>
          </p:spPr>
        </p:pic>
      </p:grp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7131B1FF-24C2-5B2A-6CFD-B4881D87B653}"/>
              </a:ext>
            </a:extLst>
          </p:cNvPr>
          <p:cNvGrpSpPr/>
          <p:nvPr/>
        </p:nvGrpSpPr>
        <p:grpSpPr>
          <a:xfrm>
            <a:off x="16478713" y="5618479"/>
            <a:ext cx="1222258" cy="1222258"/>
            <a:chOff x="3497960" y="5618479"/>
            <a:chExt cx="1222258" cy="1222258"/>
          </a:xfrm>
        </p:grpSpPr>
        <p:sp>
          <p:nvSpPr>
            <p:cNvPr id="1082" name="Elipse 57">
              <a:extLst>
                <a:ext uri="{FF2B5EF4-FFF2-40B4-BE49-F238E27FC236}">
                  <a16:creationId xmlns:a16="http://schemas.microsoft.com/office/drawing/2014/main" id="{D8689536-4113-A0B3-55F6-4E8391CBB80D}"/>
                </a:ext>
              </a:extLst>
            </p:cNvPr>
            <p:cNvSpPr/>
            <p:nvPr/>
          </p:nvSpPr>
          <p:spPr>
            <a:xfrm>
              <a:off x="3497960" y="5618479"/>
              <a:ext cx="1222258" cy="122225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83" name="Image 1" descr=" ">
              <a:extLst>
                <a:ext uri="{FF2B5EF4-FFF2-40B4-BE49-F238E27FC236}">
                  <a16:creationId xmlns:a16="http://schemas.microsoft.com/office/drawing/2014/main" id="{06975B39-404F-5C01-35D5-931BB800B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4687" y="5836185"/>
              <a:ext cx="797255" cy="797615"/>
            </a:xfrm>
            <a:prstGeom prst="rect">
              <a:avLst/>
            </a:prstGeom>
          </p:spPr>
        </p:pic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7995B689-F871-ABFE-E652-F56A0B7F2944}"/>
              </a:ext>
            </a:extLst>
          </p:cNvPr>
          <p:cNvGrpSpPr/>
          <p:nvPr/>
        </p:nvGrpSpPr>
        <p:grpSpPr>
          <a:xfrm>
            <a:off x="20803615" y="5618479"/>
            <a:ext cx="1222258" cy="1222258"/>
            <a:chOff x="3497960" y="5618479"/>
            <a:chExt cx="1222258" cy="1222258"/>
          </a:xfrm>
        </p:grpSpPr>
        <p:sp>
          <p:nvSpPr>
            <p:cNvPr id="1085" name="Elipse 57">
              <a:extLst>
                <a:ext uri="{FF2B5EF4-FFF2-40B4-BE49-F238E27FC236}">
                  <a16:creationId xmlns:a16="http://schemas.microsoft.com/office/drawing/2014/main" id="{38EF3241-075B-F36C-6BF7-0F4E36CCB608}"/>
                </a:ext>
              </a:extLst>
            </p:cNvPr>
            <p:cNvSpPr/>
            <p:nvPr/>
          </p:nvSpPr>
          <p:spPr>
            <a:xfrm>
              <a:off x="3497960" y="5618479"/>
              <a:ext cx="1222258" cy="122225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86" name="Image 1" descr=" ">
              <a:extLst>
                <a:ext uri="{FF2B5EF4-FFF2-40B4-BE49-F238E27FC236}">
                  <a16:creationId xmlns:a16="http://schemas.microsoft.com/office/drawing/2014/main" id="{E85DD3A5-CBD7-17DE-493B-1A15F9155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4687" y="5836185"/>
              <a:ext cx="797255" cy="797615"/>
            </a:xfrm>
            <a:prstGeom prst="rect">
              <a:avLst/>
            </a:prstGeom>
          </p:spPr>
        </p:pic>
      </p:grpSp>
      <p:grpSp>
        <p:nvGrpSpPr>
          <p:cNvPr id="1087" name="Group 1086">
            <a:extLst>
              <a:ext uri="{FF2B5EF4-FFF2-40B4-BE49-F238E27FC236}">
                <a16:creationId xmlns:a16="http://schemas.microsoft.com/office/drawing/2014/main" id="{0AF1ADED-2447-BD98-D402-189A592D8320}"/>
              </a:ext>
            </a:extLst>
          </p:cNvPr>
          <p:cNvGrpSpPr/>
          <p:nvPr/>
        </p:nvGrpSpPr>
        <p:grpSpPr>
          <a:xfrm>
            <a:off x="20803615" y="9345647"/>
            <a:ext cx="1222258" cy="1222258"/>
            <a:chOff x="3497960" y="5618479"/>
            <a:chExt cx="1222258" cy="1222258"/>
          </a:xfrm>
        </p:grpSpPr>
        <p:sp>
          <p:nvSpPr>
            <p:cNvPr id="1088" name="Elipse 57">
              <a:extLst>
                <a:ext uri="{FF2B5EF4-FFF2-40B4-BE49-F238E27FC236}">
                  <a16:creationId xmlns:a16="http://schemas.microsoft.com/office/drawing/2014/main" id="{1B0E8F03-4D5A-3BDA-CF28-66C6B1F947B8}"/>
                </a:ext>
              </a:extLst>
            </p:cNvPr>
            <p:cNvSpPr/>
            <p:nvPr/>
          </p:nvSpPr>
          <p:spPr>
            <a:xfrm>
              <a:off x="3497960" y="5618479"/>
              <a:ext cx="1222258" cy="122225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89" name="Image 1" descr=" ">
              <a:extLst>
                <a:ext uri="{FF2B5EF4-FFF2-40B4-BE49-F238E27FC236}">
                  <a16:creationId xmlns:a16="http://schemas.microsoft.com/office/drawing/2014/main" id="{F4E03400-2EE1-A412-AE65-2486DF0AE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4687" y="5836185"/>
              <a:ext cx="797255" cy="797615"/>
            </a:xfrm>
            <a:prstGeom prst="rect">
              <a:avLst/>
            </a:prstGeom>
          </p:spPr>
        </p:pic>
      </p:grpSp>
      <p:cxnSp>
        <p:nvCxnSpPr>
          <p:cNvPr id="1090" name="Straight Connector 1089">
            <a:extLst>
              <a:ext uri="{FF2B5EF4-FFF2-40B4-BE49-F238E27FC236}">
                <a16:creationId xmlns:a16="http://schemas.microsoft.com/office/drawing/2014/main" id="{8D29B440-D1D5-068E-658C-3FA0DADE2B46}"/>
              </a:ext>
            </a:extLst>
          </p:cNvPr>
          <p:cNvCxnSpPr>
            <a:cxnSpLocks/>
          </p:cNvCxnSpPr>
          <p:nvPr/>
        </p:nvCxnSpPr>
        <p:spPr>
          <a:xfrm>
            <a:off x="4809928" y="10898144"/>
            <a:ext cx="4907550" cy="0"/>
          </a:xfrm>
          <a:prstGeom prst="line">
            <a:avLst/>
          </a:prstGeom>
          <a:ln w="9525">
            <a:solidFill>
              <a:srgbClr val="773E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1" name="Rectángulo redondeado 21">
            <a:extLst>
              <a:ext uri="{FF2B5EF4-FFF2-40B4-BE49-F238E27FC236}">
                <a16:creationId xmlns:a16="http://schemas.microsoft.com/office/drawing/2014/main" id="{A6ABEE67-677F-932F-594F-0DEB5F91BCD8}"/>
              </a:ext>
            </a:extLst>
          </p:cNvPr>
          <p:cNvSpPr/>
          <p:nvPr/>
        </p:nvSpPr>
        <p:spPr>
          <a:xfrm>
            <a:off x="5438912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2" name="Google Shape;88;p6">
            <a:extLst>
              <a:ext uri="{FF2B5EF4-FFF2-40B4-BE49-F238E27FC236}">
                <a16:creationId xmlns:a16="http://schemas.microsoft.com/office/drawing/2014/main" id="{42F14BC0-0AF3-2BB4-198D-44F7BD9599D2}"/>
              </a:ext>
            </a:extLst>
          </p:cNvPr>
          <p:cNvSpPr txBox="1"/>
          <p:nvPr/>
        </p:nvSpPr>
        <p:spPr>
          <a:xfrm>
            <a:off x="5875047" y="10316205"/>
            <a:ext cx="3091216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Job offer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and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negotiation</a:t>
            </a:r>
          </a:p>
        </p:txBody>
      </p:sp>
      <p:sp>
        <p:nvSpPr>
          <p:cNvPr id="1093" name="Rectángulo redondeado 21">
            <a:extLst>
              <a:ext uri="{FF2B5EF4-FFF2-40B4-BE49-F238E27FC236}">
                <a16:creationId xmlns:a16="http://schemas.microsoft.com/office/drawing/2014/main" id="{5D9759A4-BAE4-56D7-321E-48B4C831CD4E}"/>
              </a:ext>
            </a:extLst>
          </p:cNvPr>
          <p:cNvSpPr/>
          <p:nvPr/>
        </p:nvSpPr>
        <p:spPr>
          <a:xfrm>
            <a:off x="9774948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4" name="Google Shape;88;p6">
            <a:extLst>
              <a:ext uri="{FF2B5EF4-FFF2-40B4-BE49-F238E27FC236}">
                <a16:creationId xmlns:a16="http://schemas.microsoft.com/office/drawing/2014/main" id="{7AFA850E-2527-4B7D-0BE1-113BF0CB539B}"/>
              </a:ext>
            </a:extLst>
          </p:cNvPr>
          <p:cNvSpPr txBox="1"/>
          <p:nvPr/>
        </p:nvSpPr>
        <p:spPr>
          <a:xfrm>
            <a:off x="9971574" y="10170268"/>
            <a:ext cx="3623296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Reference &amp; background Checks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(can be done by RSight®)</a:t>
            </a:r>
          </a:p>
        </p:txBody>
      </p:sp>
      <p:sp>
        <p:nvSpPr>
          <p:cNvPr id="1095" name="Rectángulo redondeado 21">
            <a:extLst>
              <a:ext uri="{FF2B5EF4-FFF2-40B4-BE49-F238E27FC236}">
                <a16:creationId xmlns:a16="http://schemas.microsoft.com/office/drawing/2014/main" id="{C96AD50E-81E2-EB43-B175-EC3EA86FEE81}"/>
              </a:ext>
            </a:extLst>
          </p:cNvPr>
          <p:cNvSpPr/>
          <p:nvPr/>
        </p:nvSpPr>
        <p:spPr>
          <a:xfrm>
            <a:off x="14110984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6" name="Google Shape;88;p6">
            <a:extLst>
              <a:ext uri="{FF2B5EF4-FFF2-40B4-BE49-F238E27FC236}">
                <a16:creationId xmlns:a16="http://schemas.microsoft.com/office/drawing/2014/main" id="{00010411-13DB-0A24-8475-5C66CB068D16}"/>
              </a:ext>
            </a:extLst>
          </p:cNvPr>
          <p:cNvSpPr txBox="1"/>
          <p:nvPr/>
        </p:nvSpPr>
        <p:spPr>
          <a:xfrm>
            <a:off x="14360038" y="9790178"/>
            <a:ext cx="3623296" cy="221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Candidates’ 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interviews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&amp;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 selection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Assessment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(skill tests, technical assessments, or personality evaluations)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sp>
        <p:nvSpPr>
          <p:cNvPr id="1097" name="Rectángulo redondeado 21">
            <a:extLst>
              <a:ext uri="{FF2B5EF4-FFF2-40B4-BE49-F238E27FC236}">
                <a16:creationId xmlns:a16="http://schemas.microsoft.com/office/drawing/2014/main" id="{72A76FE3-B640-7A4A-91DC-B1B11FC6433F}"/>
              </a:ext>
            </a:extLst>
          </p:cNvPr>
          <p:cNvSpPr/>
          <p:nvPr/>
        </p:nvSpPr>
        <p:spPr>
          <a:xfrm>
            <a:off x="1045406" y="9212891"/>
            <a:ext cx="3764522" cy="3370506"/>
          </a:xfrm>
          <a:prstGeom prst="roundRect">
            <a:avLst/>
          </a:prstGeom>
          <a:solidFill>
            <a:srgbClr val="773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8" name="Google Shape;88;p6">
            <a:extLst>
              <a:ext uri="{FF2B5EF4-FFF2-40B4-BE49-F238E27FC236}">
                <a16:creationId xmlns:a16="http://schemas.microsoft.com/office/drawing/2014/main" id="{8734A963-3218-37BB-23F0-AE24F9115BAC}"/>
              </a:ext>
            </a:extLst>
          </p:cNvPr>
          <p:cNvSpPr txBox="1"/>
          <p:nvPr/>
        </p:nvSpPr>
        <p:spPr>
          <a:xfrm>
            <a:off x="1323209" y="10498780"/>
            <a:ext cx="3208916" cy="738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F1F"/>
              </a:buClr>
              <a:buSzPts val="1600"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anose="02000604040000020004" pitchFamily="2" charset="0"/>
                <a:ea typeface="Nunito Sans"/>
                <a:cs typeface="Plus Jakarta Sans" pitchFamily="2" charset="77"/>
                <a:sym typeface="Nunito Sans"/>
              </a:rPr>
              <a:t>Hiring &amp; Onboarding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anose="02000604040000020004" pitchFamily="2" charset="0"/>
              <a:ea typeface="Nunito Sans"/>
              <a:cs typeface="Plus Jakarta Sans" pitchFamily="2" charset="77"/>
              <a:sym typeface="Nunito Sans"/>
            </a:endParaRPr>
          </a:p>
        </p:txBody>
      </p:sp>
      <p:grpSp>
        <p:nvGrpSpPr>
          <p:cNvPr id="1099" name="Graphic 212" descr="Online meeting outline">
            <a:extLst>
              <a:ext uri="{FF2B5EF4-FFF2-40B4-BE49-F238E27FC236}">
                <a16:creationId xmlns:a16="http://schemas.microsoft.com/office/drawing/2014/main" id="{C910E0F3-E1FF-C089-1AE1-DE543A5DCF0C}"/>
              </a:ext>
            </a:extLst>
          </p:cNvPr>
          <p:cNvGrpSpPr/>
          <p:nvPr/>
        </p:nvGrpSpPr>
        <p:grpSpPr>
          <a:xfrm>
            <a:off x="8109944" y="9480450"/>
            <a:ext cx="646354" cy="549526"/>
            <a:chOff x="3119477" y="6335561"/>
            <a:chExt cx="762036" cy="647877"/>
          </a:xfrm>
          <a:solidFill>
            <a:schemeClr val="bg1"/>
          </a:solidFill>
        </p:grpSpPr>
        <p:sp>
          <p:nvSpPr>
            <p:cNvPr id="1100" name="Freeform 229">
              <a:extLst>
                <a:ext uri="{FF2B5EF4-FFF2-40B4-BE49-F238E27FC236}">
                  <a16:creationId xmlns:a16="http://schemas.microsoft.com/office/drawing/2014/main" id="{48C57DD1-E135-8ACA-E7A8-70737B06A6FA}"/>
                </a:ext>
              </a:extLst>
            </p:cNvPr>
            <p:cNvSpPr/>
            <p:nvPr/>
          </p:nvSpPr>
          <p:spPr>
            <a:xfrm>
              <a:off x="3119477" y="6335561"/>
              <a:ext cx="762036" cy="647877"/>
            </a:xfrm>
            <a:custGeom>
              <a:avLst/>
              <a:gdLst>
                <a:gd name="connsiteX0" fmla="*/ 723935 w 762036"/>
                <a:gd name="connsiteY0" fmla="*/ 0 h 647877"/>
                <a:gd name="connsiteX1" fmla="*/ 38103 w 762036"/>
                <a:gd name="connsiteY1" fmla="*/ 0 h 647877"/>
                <a:gd name="connsiteX2" fmla="*/ 0 w 762036"/>
                <a:gd name="connsiteY2" fmla="*/ 38111 h 647877"/>
                <a:gd name="connsiteX3" fmla="*/ 0 w 762036"/>
                <a:gd name="connsiteY3" fmla="*/ 495439 h 647877"/>
                <a:gd name="connsiteX4" fmla="*/ 38103 w 762036"/>
                <a:gd name="connsiteY4" fmla="*/ 533549 h 647877"/>
                <a:gd name="connsiteX5" fmla="*/ 314325 w 762036"/>
                <a:gd name="connsiteY5" fmla="*/ 533549 h 647877"/>
                <a:gd name="connsiteX6" fmla="*/ 314325 w 762036"/>
                <a:gd name="connsiteY6" fmla="*/ 628827 h 647877"/>
                <a:gd name="connsiteX7" fmla="*/ 209559 w 762036"/>
                <a:gd name="connsiteY7" fmla="*/ 628827 h 647877"/>
                <a:gd name="connsiteX8" fmla="*/ 209559 w 762036"/>
                <a:gd name="connsiteY8" fmla="*/ 647877 h 647877"/>
                <a:gd name="connsiteX9" fmla="*/ 552478 w 762036"/>
                <a:gd name="connsiteY9" fmla="*/ 647877 h 647877"/>
                <a:gd name="connsiteX10" fmla="*/ 552478 w 762036"/>
                <a:gd name="connsiteY10" fmla="*/ 628827 h 647877"/>
                <a:gd name="connsiteX11" fmla="*/ 447675 w 762036"/>
                <a:gd name="connsiteY11" fmla="*/ 628827 h 647877"/>
                <a:gd name="connsiteX12" fmla="*/ 447675 w 762036"/>
                <a:gd name="connsiteY12" fmla="*/ 533549 h 647877"/>
                <a:gd name="connsiteX13" fmla="*/ 723935 w 762036"/>
                <a:gd name="connsiteY13" fmla="*/ 533549 h 647877"/>
                <a:gd name="connsiteX14" fmla="*/ 762037 w 762036"/>
                <a:gd name="connsiteY14" fmla="*/ 495439 h 647877"/>
                <a:gd name="connsiteX15" fmla="*/ 762037 w 762036"/>
                <a:gd name="connsiteY15" fmla="*/ 38111 h 647877"/>
                <a:gd name="connsiteX16" fmla="*/ 723935 w 762036"/>
                <a:gd name="connsiteY16" fmla="*/ 0 h 647877"/>
                <a:gd name="connsiteX17" fmla="*/ 428625 w 762036"/>
                <a:gd name="connsiteY17" fmla="*/ 628827 h 647877"/>
                <a:gd name="connsiteX18" fmla="*/ 333375 w 762036"/>
                <a:gd name="connsiteY18" fmla="*/ 628827 h 647877"/>
                <a:gd name="connsiteX19" fmla="*/ 333375 w 762036"/>
                <a:gd name="connsiteY19" fmla="*/ 533549 h 647877"/>
                <a:gd name="connsiteX20" fmla="*/ 428625 w 762036"/>
                <a:gd name="connsiteY20" fmla="*/ 533549 h 647877"/>
                <a:gd name="connsiteX21" fmla="*/ 742987 w 762036"/>
                <a:gd name="connsiteY21" fmla="*/ 495439 h 647877"/>
                <a:gd name="connsiteX22" fmla="*/ 723935 w 762036"/>
                <a:gd name="connsiteY22" fmla="*/ 514499 h 647877"/>
                <a:gd name="connsiteX23" fmla="*/ 38103 w 762036"/>
                <a:gd name="connsiteY23" fmla="*/ 514499 h 647877"/>
                <a:gd name="connsiteX24" fmla="*/ 19050 w 762036"/>
                <a:gd name="connsiteY24" fmla="*/ 495439 h 647877"/>
                <a:gd name="connsiteX25" fmla="*/ 19050 w 762036"/>
                <a:gd name="connsiteY25" fmla="*/ 38111 h 647877"/>
                <a:gd name="connsiteX26" fmla="*/ 38103 w 762036"/>
                <a:gd name="connsiteY26" fmla="*/ 19050 h 647877"/>
                <a:gd name="connsiteX27" fmla="*/ 723935 w 762036"/>
                <a:gd name="connsiteY27" fmla="*/ 19050 h 647877"/>
                <a:gd name="connsiteX28" fmla="*/ 742987 w 762036"/>
                <a:gd name="connsiteY28" fmla="*/ 38111 h 64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2036" h="647877">
                  <a:moveTo>
                    <a:pt x="723935" y="0"/>
                  </a:moveTo>
                  <a:lnTo>
                    <a:pt x="38103" y="0"/>
                  </a:lnTo>
                  <a:cubicBezTo>
                    <a:pt x="17082" y="64"/>
                    <a:pt x="59" y="17092"/>
                    <a:pt x="0" y="38111"/>
                  </a:cubicBezTo>
                  <a:lnTo>
                    <a:pt x="0" y="495439"/>
                  </a:lnTo>
                  <a:cubicBezTo>
                    <a:pt x="60" y="516459"/>
                    <a:pt x="17083" y="533486"/>
                    <a:pt x="38103" y="533549"/>
                  </a:cubicBezTo>
                  <a:lnTo>
                    <a:pt x="314325" y="533549"/>
                  </a:lnTo>
                  <a:lnTo>
                    <a:pt x="314325" y="628827"/>
                  </a:lnTo>
                  <a:lnTo>
                    <a:pt x="209559" y="628827"/>
                  </a:lnTo>
                  <a:lnTo>
                    <a:pt x="209559" y="647877"/>
                  </a:lnTo>
                  <a:lnTo>
                    <a:pt x="552478" y="647877"/>
                  </a:lnTo>
                  <a:lnTo>
                    <a:pt x="552478" y="628827"/>
                  </a:lnTo>
                  <a:lnTo>
                    <a:pt x="447675" y="628827"/>
                  </a:lnTo>
                  <a:lnTo>
                    <a:pt x="447675" y="533549"/>
                  </a:lnTo>
                  <a:lnTo>
                    <a:pt x="723935" y="533549"/>
                  </a:lnTo>
                  <a:cubicBezTo>
                    <a:pt x="744955" y="533486"/>
                    <a:pt x="761978" y="516459"/>
                    <a:pt x="762037" y="495439"/>
                  </a:cubicBezTo>
                  <a:lnTo>
                    <a:pt x="762037" y="38111"/>
                  </a:lnTo>
                  <a:cubicBezTo>
                    <a:pt x="761979" y="17092"/>
                    <a:pt x="744956" y="64"/>
                    <a:pt x="723935" y="0"/>
                  </a:cubicBezTo>
                  <a:close/>
                  <a:moveTo>
                    <a:pt x="428625" y="628827"/>
                  </a:moveTo>
                  <a:lnTo>
                    <a:pt x="333375" y="628827"/>
                  </a:lnTo>
                  <a:lnTo>
                    <a:pt x="333375" y="533549"/>
                  </a:lnTo>
                  <a:lnTo>
                    <a:pt x="428625" y="533549"/>
                  </a:lnTo>
                  <a:close/>
                  <a:moveTo>
                    <a:pt x="742987" y="495439"/>
                  </a:moveTo>
                  <a:cubicBezTo>
                    <a:pt x="742977" y="505959"/>
                    <a:pt x="734454" y="514485"/>
                    <a:pt x="723935" y="514499"/>
                  </a:cubicBezTo>
                  <a:lnTo>
                    <a:pt x="38103" y="514499"/>
                  </a:lnTo>
                  <a:cubicBezTo>
                    <a:pt x="27583" y="514485"/>
                    <a:pt x="19060" y="505959"/>
                    <a:pt x="19050" y="495439"/>
                  </a:cubicBezTo>
                  <a:lnTo>
                    <a:pt x="19050" y="38111"/>
                  </a:lnTo>
                  <a:cubicBezTo>
                    <a:pt x="19059" y="27592"/>
                    <a:pt x="27582" y="19064"/>
                    <a:pt x="38103" y="19050"/>
                  </a:cubicBezTo>
                  <a:lnTo>
                    <a:pt x="723935" y="19050"/>
                  </a:lnTo>
                  <a:cubicBezTo>
                    <a:pt x="734454" y="19064"/>
                    <a:pt x="742978" y="27592"/>
                    <a:pt x="742987" y="381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1" name="Freeform 230">
              <a:extLst>
                <a:ext uri="{FF2B5EF4-FFF2-40B4-BE49-F238E27FC236}">
                  <a16:creationId xmlns:a16="http://schemas.microsoft.com/office/drawing/2014/main" id="{00E8067E-50C4-DE31-92C5-86775F3194F4}"/>
                </a:ext>
              </a:extLst>
            </p:cNvPr>
            <p:cNvSpPr/>
            <p:nvPr/>
          </p:nvSpPr>
          <p:spPr>
            <a:xfrm>
              <a:off x="3167106" y="6383202"/>
              <a:ext cx="666781" cy="438266"/>
            </a:xfrm>
            <a:custGeom>
              <a:avLst/>
              <a:gdLst>
                <a:gd name="connsiteX0" fmla="*/ 19050 w 666781"/>
                <a:gd name="connsiteY0" fmla="*/ 0 h 438266"/>
                <a:gd name="connsiteX1" fmla="*/ 0 w 666781"/>
                <a:gd name="connsiteY1" fmla="*/ 0 h 438266"/>
                <a:gd name="connsiteX2" fmla="*/ 0 w 666781"/>
                <a:gd name="connsiteY2" fmla="*/ 438266 h 438266"/>
                <a:gd name="connsiteX3" fmla="*/ 666781 w 666781"/>
                <a:gd name="connsiteY3" fmla="*/ 438266 h 438266"/>
                <a:gd name="connsiteX4" fmla="*/ 666781 w 666781"/>
                <a:gd name="connsiteY4" fmla="*/ 0 h 438266"/>
                <a:gd name="connsiteX5" fmla="*/ 19050 w 666781"/>
                <a:gd name="connsiteY5" fmla="*/ 0 h 438266"/>
                <a:gd name="connsiteX6" fmla="*/ 266706 w 666781"/>
                <a:gd name="connsiteY6" fmla="*/ 19050 h 438266"/>
                <a:gd name="connsiteX7" fmla="*/ 266706 w 666781"/>
                <a:gd name="connsiteY7" fmla="*/ 209487 h 438266"/>
                <a:gd name="connsiteX8" fmla="*/ 221499 w 666781"/>
                <a:gd name="connsiteY8" fmla="*/ 209487 h 438266"/>
                <a:gd name="connsiteX9" fmla="*/ 221499 w 666781"/>
                <a:gd name="connsiteY9" fmla="*/ 179126 h 438266"/>
                <a:gd name="connsiteX10" fmla="*/ 210840 w 666781"/>
                <a:gd name="connsiteY10" fmla="*/ 157751 h 438266"/>
                <a:gd name="connsiteX11" fmla="*/ 173967 w 666781"/>
                <a:gd name="connsiteY11" fmla="*/ 140115 h 438266"/>
                <a:gd name="connsiteX12" fmla="*/ 143169 w 666781"/>
                <a:gd name="connsiteY12" fmla="*/ 135194 h 438266"/>
                <a:gd name="connsiteX13" fmla="*/ 112566 w 666781"/>
                <a:gd name="connsiteY13" fmla="*/ 140068 h 438266"/>
                <a:gd name="connsiteX14" fmla="*/ 75146 w 666781"/>
                <a:gd name="connsiteY14" fmla="*/ 158039 h 438266"/>
                <a:gd name="connsiteX15" fmla="*/ 64848 w 666781"/>
                <a:gd name="connsiteY15" fmla="*/ 179126 h 438266"/>
                <a:gd name="connsiteX16" fmla="*/ 64848 w 666781"/>
                <a:gd name="connsiteY16" fmla="*/ 209487 h 438266"/>
                <a:gd name="connsiteX17" fmla="*/ 19050 w 666781"/>
                <a:gd name="connsiteY17" fmla="*/ 209487 h 438266"/>
                <a:gd name="connsiteX18" fmla="*/ 19050 w 666781"/>
                <a:gd name="connsiteY18" fmla="*/ 19050 h 438266"/>
                <a:gd name="connsiteX19" fmla="*/ 202449 w 666781"/>
                <a:gd name="connsiteY19" fmla="*/ 209487 h 438266"/>
                <a:gd name="connsiteX20" fmla="*/ 83898 w 666781"/>
                <a:gd name="connsiteY20" fmla="*/ 209487 h 438266"/>
                <a:gd name="connsiteX21" fmla="*/ 83898 w 666781"/>
                <a:gd name="connsiteY21" fmla="*/ 179126 h 438266"/>
                <a:gd name="connsiteX22" fmla="*/ 86670 w 666781"/>
                <a:gd name="connsiteY22" fmla="*/ 173192 h 438266"/>
                <a:gd name="connsiteX23" fmla="*/ 117896 w 666781"/>
                <a:gd name="connsiteY23" fmla="*/ 158337 h 438266"/>
                <a:gd name="connsiteX24" fmla="*/ 143169 w 666781"/>
                <a:gd name="connsiteY24" fmla="*/ 154244 h 438266"/>
                <a:gd name="connsiteX25" fmla="*/ 169139 w 666781"/>
                <a:gd name="connsiteY25" fmla="*/ 158542 h 438266"/>
                <a:gd name="connsiteX26" fmla="*/ 198989 w 666781"/>
                <a:gd name="connsiteY26" fmla="*/ 172681 h 438266"/>
                <a:gd name="connsiteX27" fmla="*/ 199807 w 666781"/>
                <a:gd name="connsiteY27" fmla="*/ 173285 h 438266"/>
                <a:gd name="connsiteX28" fmla="*/ 202449 w 666781"/>
                <a:gd name="connsiteY28" fmla="*/ 179126 h 438266"/>
                <a:gd name="connsiteX29" fmla="*/ 19050 w 666781"/>
                <a:gd name="connsiteY29" fmla="*/ 228537 h 438266"/>
                <a:gd name="connsiteX30" fmla="*/ 266706 w 666781"/>
                <a:gd name="connsiteY30" fmla="*/ 228537 h 438266"/>
                <a:gd name="connsiteX31" fmla="*/ 266706 w 666781"/>
                <a:gd name="connsiteY31" fmla="*/ 419216 h 438266"/>
                <a:gd name="connsiteX32" fmla="*/ 221499 w 666781"/>
                <a:gd name="connsiteY32" fmla="*/ 419216 h 438266"/>
                <a:gd name="connsiteX33" fmla="*/ 221499 w 666781"/>
                <a:gd name="connsiteY33" fmla="*/ 388676 h 438266"/>
                <a:gd name="connsiteX34" fmla="*/ 210840 w 666781"/>
                <a:gd name="connsiteY34" fmla="*/ 367301 h 438266"/>
                <a:gd name="connsiteX35" fmla="*/ 173967 w 666781"/>
                <a:gd name="connsiteY35" fmla="*/ 349665 h 438266"/>
                <a:gd name="connsiteX36" fmla="*/ 143169 w 666781"/>
                <a:gd name="connsiteY36" fmla="*/ 344744 h 438266"/>
                <a:gd name="connsiteX37" fmla="*/ 112566 w 666781"/>
                <a:gd name="connsiteY37" fmla="*/ 349618 h 438266"/>
                <a:gd name="connsiteX38" fmla="*/ 75146 w 666781"/>
                <a:gd name="connsiteY38" fmla="*/ 367589 h 438266"/>
                <a:gd name="connsiteX39" fmla="*/ 64848 w 666781"/>
                <a:gd name="connsiteY39" fmla="*/ 388676 h 438266"/>
                <a:gd name="connsiteX40" fmla="*/ 64848 w 666781"/>
                <a:gd name="connsiteY40" fmla="*/ 419216 h 438266"/>
                <a:gd name="connsiteX41" fmla="*/ 19050 w 666781"/>
                <a:gd name="connsiteY41" fmla="*/ 419216 h 438266"/>
                <a:gd name="connsiteX42" fmla="*/ 202449 w 666781"/>
                <a:gd name="connsiteY42" fmla="*/ 419216 h 438266"/>
                <a:gd name="connsiteX43" fmla="*/ 83898 w 666781"/>
                <a:gd name="connsiteY43" fmla="*/ 419216 h 438266"/>
                <a:gd name="connsiteX44" fmla="*/ 83898 w 666781"/>
                <a:gd name="connsiteY44" fmla="*/ 388676 h 438266"/>
                <a:gd name="connsiteX45" fmla="*/ 86670 w 666781"/>
                <a:gd name="connsiteY45" fmla="*/ 382742 h 438266"/>
                <a:gd name="connsiteX46" fmla="*/ 117896 w 666781"/>
                <a:gd name="connsiteY46" fmla="*/ 367887 h 438266"/>
                <a:gd name="connsiteX47" fmla="*/ 143169 w 666781"/>
                <a:gd name="connsiteY47" fmla="*/ 363794 h 438266"/>
                <a:gd name="connsiteX48" fmla="*/ 169139 w 666781"/>
                <a:gd name="connsiteY48" fmla="*/ 368092 h 438266"/>
                <a:gd name="connsiteX49" fmla="*/ 198989 w 666781"/>
                <a:gd name="connsiteY49" fmla="*/ 382231 h 438266"/>
                <a:gd name="connsiteX50" fmla="*/ 199807 w 666781"/>
                <a:gd name="connsiteY50" fmla="*/ 382835 h 438266"/>
                <a:gd name="connsiteX51" fmla="*/ 202449 w 666781"/>
                <a:gd name="connsiteY51" fmla="*/ 388676 h 438266"/>
                <a:gd name="connsiteX52" fmla="*/ 647731 w 666781"/>
                <a:gd name="connsiteY52" fmla="*/ 419216 h 438266"/>
                <a:gd name="connsiteX53" fmla="*/ 285756 w 666781"/>
                <a:gd name="connsiteY53" fmla="*/ 419216 h 438266"/>
                <a:gd name="connsiteX54" fmla="*/ 285756 w 666781"/>
                <a:gd name="connsiteY54" fmla="*/ 19050 h 438266"/>
                <a:gd name="connsiteX55" fmla="*/ 647731 w 666781"/>
                <a:gd name="connsiteY55" fmla="*/ 19050 h 43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66781" h="438266">
                  <a:moveTo>
                    <a:pt x="19050" y="0"/>
                  </a:moveTo>
                  <a:lnTo>
                    <a:pt x="0" y="0"/>
                  </a:lnTo>
                  <a:lnTo>
                    <a:pt x="0" y="438266"/>
                  </a:lnTo>
                  <a:lnTo>
                    <a:pt x="666781" y="438266"/>
                  </a:lnTo>
                  <a:lnTo>
                    <a:pt x="666781" y="0"/>
                  </a:lnTo>
                  <a:lnTo>
                    <a:pt x="19050" y="0"/>
                  </a:lnTo>
                  <a:close/>
                  <a:moveTo>
                    <a:pt x="266706" y="19050"/>
                  </a:moveTo>
                  <a:lnTo>
                    <a:pt x="266706" y="209487"/>
                  </a:lnTo>
                  <a:lnTo>
                    <a:pt x="221499" y="209487"/>
                  </a:lnTo>
                  <a:lnTo>
                    <a:pt x="221499" y="179126"/>
                  </a:lnTo>
                  <a:cubicBezTo>
                    <a:pt x="221646" y="170689"/>
                    <a:pt x="217667" y="162710"/>
                    <a:pt x="210840" y="157751"/>
                  </a:cubicBezTo>
                  <a:cubicBezTo>
                    <a:pt x="199961" y="149287"/>
                    <a:pt x="187383" y="143271"/>
                    <a:pt x="173967" y="140115"/>
                  </a:cubicBezTo>
                  <a:cubicBezTo>
                    <a:pt x="163961" y="137132"/>
                    <a:pt x="153606" y="135478"/>
                    <a:pt x="143169" y="135194"/>
                  </a:cubicBezTo>
                  <a:cubicBezTo>
                    <a:pt x="132775" y="135191"/>
                    <a:pt x="122446" y="136836"/>
                    <a:pt x="112566" y="140068"/>
                  </a:cubicBezTo>
                  <a:cubicBezTo>
                    <a:pt x="99105" y="143737"/>
                    <a:pt x="86425" y="149827"/>
                    <a:pt x="75146" y="158039"/>
                  </a:cubicBezTo>
                  <a:cubicBezTo>
                    <a:pt x="68669" y="163124"/>
                    <a:pt x="64876" y="170893"/>
                    <a:pt x="64848" y="179126"/>
                  </a:cubicBezTo>
                  <a:lnTo>
                    <a:pt x="64848" y="209487"/>
                  </a:lnTo>
                  <a:lnTo>
                    <a:pt x="19050" y="209487"/>
                  </a:lnTo>
                  <a:lnTo>
                    <a:pt x="19050" y="19050"/>
                  </a:lnTo>
                  <a:close/>
                  <a:moveTo>
                    <a:pt x="202449" y="209487"/>
                  </a:moveTo>
                  <a:lnTo>
                    <a:pt x="83898" y="209487"/>
                  </a:lnTo>
                  <a:lnTo>
                    <a:pt x="83898" y="179126"/>
                  </a:lnTo>
                  <a:cubicBezTo>
                    <a:pt x="83831" y="176821"/>
                    <a:pt x="84859" y="174620"/>
                    <a:pt x="86670" y="173192"/>
                  </a:cubicBezTo>
                  <a:cubicBezTo>
                    <a:pt x="96100" y="166401"/>
                    <a:pt x="106678" y="161369"/>
                    <a:pt x="117896" y="158337"/>
                  </a:cubicBezTo>
                  <a:cubicBezTo>
                    <a:pt x="126055" y="155659"/>
                    <a:pt x="134583" y="154278"/>
                    <a:pt x="143169" y="154244"/>
                  </a:cubicBezTo>
                  <a:cubicBezTo>
                    <a:pt x="151975" y="154552"/>
                    <a:pt x="160704" y="155996"/>
                    <a:pt x="169139" y="158542"/>
                  </a:cubicBezTo>
                  <a:cubicBezTo>
                    <a:pt x="180001" y="161022"/>
                    <a:pt x="190189" y="165847"/>
                    <a:pt x="198989" y="172681"/>
                  </a:cubicBezTo>
                  <a:lnTo>
                    <a:pt x="199807" y="173285"/>
                  </a:lnTo>
                  <a:cubicBezTo>
                    <a:pt x="201571" y="174698"/>
                    <a:pt x="202552" y="176869"/>
                    <a:pt x="202449" y="179126"/>
                  </a:cubicBezTo>
                  <a:close/>
                  <a:moveTo>
                    <a:pt x="19050" y="228537"/>
                  </a:moveTo>
                  <a:lnTo>
                    <a:pt x="266706" y="228537"/>
                  </a:lnTo>
                  <a:lnTo>
                    <a:pt x="266706" y="419216"/>
                  </a:lnTo>
                  <a:lnTo>
                    <a:pt x="221499" y="419216"/>
                  </a:lnTo>
                  <a:lnTo>
                    <a:pt x="221499" y="388676"/>
                  </a:lnTo>
                  <a:cubicBezTo>
                    <a:pt x="221646" y="380239"/>
                    <a:pt x="217667" y="372260"/>
                    <a:pt x="210840" y="367301"/>
                  </a:cubicBezTo>
                  <a:cubicBezTo>
                    <a:pt x="199961" y="358837"/>
                    <a:pt x="187383" y="352821"/>
                    <a:pt x="173967" y="349665"/>
                  </a:cubicBezTo>
                  <a:cubicBezTo>
                    <a:pt x="163961" y="346682"/>
                    <a:pt x="153606" y="345028"/>
                    <a:pt x="143169" y="344744"/>
                  </a:cubicBezTo>
                  <a:cubicBezTo>
                    <a:pt x="132775" y="344741"/>
                    <a:pt x="122446" y="346386"/>
                    <a:pt x="112566" y="349618"/>
                  </a:cubicBezTo>
                  <a:cubicBezTo>
                    <a:pt x="99105" y="353287"/>
                    <a:pt x="86425" y="359377"/>
                    <a:pt x="75146" y="367589"/>
                  </a:cubicBezTo>
                  <a:cubicBezTo>
                    <a:pt x="68669" y="372674"/>
                    <a:pt x="64876" y="380443"/>
                    <a:pt x="64848" y="388676"/>
                  </a:cubicBezTo>
                  <a:lnTo>
                    <a:pt x="64848" y="419216"/>
                  </a:lnTo>
                  <a:lnTo>
                    <a:pt x="19050" y="419216"/>
                  </a:lnTo>
                  <a:close/>
                  <a:moveTo>
                    <a:pt x="202449" y="419216"/>
                  </a:moveTo>
                  <a:lnTo>
                    <a:pt x="83898" y="419216"/>
                  </a:lnTo>
                  <a:lnTo>
                    <a:pt x="83898" y="388676"/>
                  </a:lnTo>
                  <a:cubicBezTo>
                    <a:pt x="83831" y="386371"/>
                    <a:pt x="84859" y="384170"/>
                    <a:pt x="86670" y="382742"/>
                  </a:cubicBezTo>
                  <a:cubicBezTo>
                    <a:pt x="96100" y="375951"/>
                    <a:pt x="106678" y="370919"/>
                    <a:pt x="117896" y="367887"/>
                  </a:cubicBezTo>
                  <a:cubicBezTo>
                    <a:pt x="126055" y="365209"/>
                    <a:pt x="134583" y="363828"/>
                    <a:pt x="143169" y="363794"/>
                  </a:cubicBezTo>
                  <a:cubicBezTo>
                    <a:pt x="151975" y="364102"/>
                    <a:pt x="160704" y="365546"/>
                    <a:pt x="169139" y="368092"/>
                  </a:cubicBezTo>
                  <a:cubicBezTo>
                    <a:pt x="180001" y="370572"/>
                    <a:pt x="190189" y="375397"/>
                    <a:pt x="198989" y="382231"/>
                  </a:cubicBezTo>
                  <a:lnTo>
                    <a:pt x="199807" y="382835"/>
                  </a:lnTo>
                  <a:cubicBezTo>
                    <a:pt x="201571" y="384248"/>
                    <a:pt x="202552" y="386419"/>
                    <a:pt x="202449" y="388676"/>
                  </a:cubicBezTo>
                  <a:close/>
                  <a:moveTo>
                    <a:pt x="647731" y="419216"/>
                  </a:moveTo>
                  <a:lnTo>
                    <a:pt x="285756" y="419216"/>
                  </a:lnTo>
                  <a:lnTo>
                    <a:pt x="285756" y="19050"/>
                  </a:lnTo>
                  <a:lnTo>
                    <a:pt x="647731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2" name="Freeform 231">
              <a:extLst>
                <a:ext uri="{FF2B5EF4-FFF2-40B4-BE49-F238E27FC236}">
                  <a16:creationId xmlns:a16="http://schemas.microsoft.com/office/drawing/2014/main" id="{1EE921D3-DD70-27AA-BD01-4D2A761E315C}"/>
                </a:ext>
              </a:extLst>
            </p:cNvPr>
            <p:cNvSpPr/>
            <p:nvPr/>
          </p:nvSpPr>
          <p:spPr>
            <a:xfrm>
              <a:off x="3515434" y="6604539"/>
              <a:ext cx="236708" cy="121499"/>
            </a:xfrm>
            <a:custGeom>
              <a:avLst/>
              <a:gdLst>
                <a:gd name="connsiteX0" fmla="*/ 236702 w 236708"/>
                <a:gd name="connsiteY0" fmla="*/ 121500 h 121499"/>
                <a:gd name="connsiteX1" fmla="*/ 236702 w 236708"/>
                <a:gd name="connsiteY1" fmla="*/ 63950 h 121499"/>
                <a:gd name="connsiteX2" fmla="*/ 222024 w 236708"/>
                <a:gd name="connsiteY2" fmla="*/ 34565 h 121499"/>
                <a:gd name="connsiteX3" fmla="*/ 165590 w 236708"/>
                <a:gd name="connsiteY3" fmla="*/ 7590 h 121499"/>
                <a:gd name="connsiteX4" fmla="*/ 118356 w 236708"/>
                <a:gd name="connsiteY4" fmla="*/ 0 h 121499"/>
                <a:gd name="connsiteX5" fmla="*/ 71307 w 236708"/>
                <a:gd name="connsiteY5" fmla="*/ 7544 h 121499"/>
                <a:gd name="connsiteX6" fmla="*/ 14307 w 236708"/>
                <a:gd name="connsiteY6" fmla="*/ 34863 h 121499"/>
                <a:gd name="connsiteX7" fmla="*/ 0 w 236708"/>
                <a:gd name="connsiteY7" fmla="*/ 63950 h 121499"/>
                <a:gd name="connsiteX8" fmla="*/ 0 w 236708"/>
                <a:gd name="connsiteY8" fmla="*/ 121500 h 121499"/>
                <a:gd name="connsiteX9" fmla="*/ 19050 w 236708"/>
                <a:gd name="connsiteY9" fmla="*/ 63950 h 121499"/>
                <a:gd name="connsiteX10" fmla="*/ 25831 w 236708"/>
                <a:gd name="connsiteY10" fmla="*/ 50016 h 121499"/>
                <a:gd name="connsiteX11" fmla="*/ 76628 w 236708"/>
                <a:gd name="connsiteY11" fmla="*/ 25813 h 121499"/>
                <a:gd name="connsiteX12" fmla="*/ 118356 w 236708"/>
                <a:gd name="connsiteY12" fmla="*/ 19050 h 121499"/>
                <a:gd name="connsiteX13" fmla="*/ 160781 w 236708"/>
                <a:gd name="connsiteY13" fmla="*/ 26018 h 121499"/>
                <a:gd name="connsiteX14" fmla="*/ 210192 w 236708"/>
                <a:gd name="connsiteY14" fmla="*/ 49495 h 121499"/>
                <a:gd name="connsiteX15" fmla="*/ 211010 w 236708"/>
                <a:gd name="connsiteY15" fmla="*/ 50109 h 121499"/>
                <a:gd name="connsiteX16" fmla="*/ 217652 w 236708"/>
                <a:gd name="connsiteY16" fmla="*/ 63950 h 121499"/>
                <a:gd name="connsiteX17" fmla="*/ 217652 w 236708"/>
                <a:gd name="connsiteY17" fmla="*/ 102450 h 121499"/>
                <a:gd name="connsiteX18" fmla="*/ 19050 w 236708"/>
                <a:gd name="connsiteY18" fmla="*/ 102450 h 12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6708" h="121499">
                  <a:moveTo>
                    <a:pt x="236702" y="121500"/>
                  </a:moveTo>
                  <a:lnTo>
                    <a:pt x="236702" y="63950"/>
                  </a:lnTo>
                  <a:cubicBezTo>
                    <a:pt x="236933" y="52339"/>
                    <a:pt x="231447" y="41354"/>
                    <a:pt x="222024" y="34565"/>
                  </a:cubicBezTo>
                  <a:cubicBezTo>
                    <a:pt x="205388" y="21594"/>
                    <a:pt x="186133" y="12390"/>
                    <a:pt x="165590" y="7590"/>
                  </a:cubicBezTo>
                  <a:cubicBezTo>
                    <a:pt x="150245" y="3010"/>
                    <a:pt x="134364" y="458"/>
                    <a:pt x="118356" y="0"/>
                  </a:cubicBezTo>
                  <a:cubicBezTo>
                    <a:pt x="102372" y="6"/>
                    <a:pt x="86492" y="2552"/>
                    <a:pt x="71307" y="7544"/>
                  </a:cubicBezTo>
                  <a:cubicBezTo>
                    <a:pt x="50808" y="13121"/>
                    <a:pt x="31494" y="22378"/>
                    <a:pt x="14307" y="34863"/>
                  </a:cubicBezTo>
                  <a:cubicBezTo>
                    <a:pt x="5341" y="41861"/>
                    <a:pt x="70" y="52577"/>
                    <a:pt x="0" y="63950"/>
                  </a:cubicBezTo>
                  <a:lnTo>
                    <a:pt x="0" y="121500"/>
                  </a:lnTo>
                  <a:close/>
                  <a:moveTo>
                    <a:pt x="19050" y="63950"/>
                  </a:moveTo>
                  <a:cubicBezTo>
                    <a:pt x="19033" y="58506"/>
                    <a:pt x="21537" y="53361"/>
                    <a:pt x="25831" y="50016"/>
                  </a:cubicBezTo>
                  <a:cubicBezTo>
                    <a:pt x="41169" y="38957"/>
                    <a:pt x="58378" y="30758"/>
                    <a:pt x="76628" y="25813"/>
                  </a:cubicBezTo>
                  <a:cubicBezTo>
                    <a:pt x="90098" y="21389"/>
                    <a:pt x="104179" y="19107"/>
                    <a:pt x="118356" y="19050"/>
                  </a:cubicBezTo>
                  <a:cubicBezTo>
                    <a:pt x="132738" y="19536"/>
                    <a:pt x="146998" y="21878"/>
                    <a:pt x="160781" y="26018"/>
                  </a:cubicBezTo>
                  <a:cubicBezTo>
                    <a:pt x="178767" y="30144"/>
                    <a:pt x="195632" y="38157"/>
                    <a:pt x="210192" y="49495"/>
                  </a:cubicBezTo>
                  <a:lnTo>
                    <a:pt x="211010" y="50109"/>
                  </a:lnTo>
                  <a:cubicBezTo>
                    <a:pt x="215391" y="53329"/>
                    <a:pt x="217882" y="58518"/>
                    <a:pt x="217652" y="63950"/>
                  </a:cubicBezTo>
                  <a:lnTo>
                    <a:pt x="217652" y="102450"/>
                  </a:lnTo>
                  <a:lnTo>
                    <a:pt x="19050" y="10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3" name="Freeform 232">
              <a:extLst>
                <a:ext uri="{FF2B5EF4-FFF2-40B4-BE49-F238E27FC236}">
                  <a16:creationId xmlns:a16="http://schemas.microsoft.com/office/drawing/2014/main" id="{36477509-91FD-EA5B-D56E-9D936D0D39B3}"/>
                </a:ext>
              </a:extLst>
            </p:cNvPr>
            <p:cNvSpPr/>
            <p:nvPr/>
          </p:nvSpPr>
          <p:spPr>
            <a:xfrm>
              <a:off x="3576158" y="6478387"/>
              <a:ext cx="115285" cy="115285"/>
            </a:xfrm>
            <a:custGeom>
              <a:avLst/>
              <a:gdLst>
                <a:gd name="connsiteX0" fmla="*/ 57628 w 115285"/>
                <a:gd name="connsiteY0" fmla="*/ 115286 h 115285"/>
                <a:gd name="connsiteX1" fmla="*/ 115286 w 115285"/>
                <a:gd name="connsiteY1" fmla="*/ 57657 h 115285"/>
                <a:gd name="connsiteX2" fmla="*/ 57657 w 115285"/>
                <a:gd name="connsiteY2" fmla="*/ 0 h 115285"/>
                <a:gd name="connsiteX3" fmla="*/ 0 w 115285"/>
                <a:gd name="connsiteY3" fmla="*/ 57629 h 115285"/>
                <a:gd name="connsiteX4" fmla="*/ 0 w 115285"/>
                <a:gd name="connsiteY4" fmla="*/ 57642 h 115285"/>
                <a:gd name="connsiteX5" fmla="*/ 57628 w 115285"/>
                <a:gd name="connsiteY5" fmla="*/ 115286 h 115285"/>
                <a:gd name="connsiteX6" fmla="*/ 57628 w 115285"/>
                <a:gd name="connsiteY6" fmla="*/ 19050 h 115285"/>
                <a:gd name="connsiteX7" fmla="*/ 96236 w 115285"/>
                <a:gd name="connsiteY7" fmla="*/ 57629 h 115285"/>
                <a:gd name="connsiteX8" fmla="*/ 57657 w 115285"/>
                <a:gd name="connsiteY8" fmla="*/ 96236 h 115285"/>
                <a:gd name="connsiteX9" fmla="*/ 19050 w 115285"/>
                <a:gd name="connsiteY9" fmla="*/ 57657 h 115285"/>
                <a:gd name="connsiteX10" fmla="*/ 19050 w 115285"/>
                <a:gd name="connsiteY10" fmla="*/ 57642 h 115285"/>
                <a:gd name="connsiteX11" fmla="*/ 57628 w 115285"/>
                <a:gd name="connsiteY11" fmla="*/ 19050 h 11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5285" h="115285">
                  <a:moveTo>
                    <a:pt x="57628" y="115286"/>
                  </a:moveTo>
                  <a:cubicBezTo>
                    <a:pt x="89464" y="115293"/>
                    <a:pt x="115278" y="89492"/>
                    <a:pt x="115286" y="57657"/>
                  </a:cubicBezTo>
                  <a:cubicBezTo>
                    <a:pt x="115293" y="25821"/>
                    <a:pt x="89492" y="8"/>
                    <a:pt x="57657" y="0"/>
                  </a:cubicBezTo>
                  <a:cubicBezTo>
                    <a:pt x="25821" y="-8"/>
                    <a:pt x="8" y="25794"/>
                    <a:pt x="0" y="57629"/>
                  </a:cubicBezTo>
                  <a:cubicBezTo>
                    <a:pt x="0" y="57634"/>
                    <a:pt x="0" y="57638"/>
                    <a:pt x="0" y="57642"/>
                  </a:cubicBezTo>
                  <a:cubicBezTo>
                    <a:pt x="-4" y="89474"/>
                    <a:pt x="25798" y="115282"/>
                    <a:pt x="57628" y="115286"/>
                  </a:cubicBezTo>
                  <a:close/>
                  <a:moveTo>
                    <a:pt x="57628" y="19050"/>
                  </a:moveTo>
                  <a:cubicBezTo>
                    <a:pt x="78943" y="19042"/>
                    <a:pt x="96228" y="36314"/>
                    <a:pt x="96236" y="57629"/>
                  </a:cubicBezTo>
                  <a:cubicBezTo>
                    <a:pt x="96243" y="78943"/>
                    <a:pt x="78971" y="96228"/>
                    <a:pt x="57657" y="96236"/>
                  </a:cubicBezTo>
                  <a:cubicBezTo>
                    <a:pt x="36343" y="96243"/>
                    <a:pt x="19058" y="78971"/>
                    <a:pt x="19050" y="57657"/>
                  </a:cubicBezTo>
                  <a:cubicBezTo>
                    <a:pt x="19050" y="57652"/>
                    <a:pt x="19050" y="57647"/>
                    <a:pt x="19050" y="57642"/>
                  </a:cubicBezTo>
                  <a:cubicBezTo>
                    <a:pt x="19070" y="36343"/>
                    <a:pt x="36328" y="19078"/>
                    <a:pt x="5762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4" name="Freeform 233">
              <a:extLst>
                <a:ext uri="{FF2B5EF4-FFF2-40B4-BE49-F238E27FC236}">
                  <a16:creationId xmlns:a16="http://schemas.microsoft.com/office/drawing/2014/main" id="{CB4162FF-B1ED-45D0-C701-6FD07D50F026}"/>
                </a:ext>
              </a:extLst>
            </p:cNvPr>
            <p:cNvSpPr/>
            <p:nvPr/>
          </p:nvSpPr>
          <p:spPr>
            <a:xfrm>
              <a:off x="3271089" y="6640312"/>
              <a:ext cx="78392" cy="78392"/>
            </a:xfrm>
            <a:custGeom>
              <a:avLst/>
              <a:gdLst>
                <a:gd name="connsiteX0" fmla="*/ 39188 w 78392"/>
                <a:gd name="connsiteY0" fmla="*/ 78393 h 78392"/>
                <a:gd name="connsiteX1" fmla="*/ 78393 w 78392"/>
                <a:gd name="connsiteY1" fmla="*/ 39204 h 78392"/>
                <a:gd name="connsiteX2" fmla="*/ 39204 w 78392"/>
                <a:gd name="connsiteY2" fmla="*/ 0 h 78392"/>
                <a:gd name="connsiteX3" fmla="*/ 0 w 78392"/>
                <a:gd name="connsiteY3" fmla="*/ 39188 h 78392"/>
                <a:gd name="connsiteX4" fmla="*/ 0 w 78392"/>
                <a:gd name="connsiteY4" fmla="*/ 39197 h 78392"/>
                <a:gd name="connsiteX5" fmla="*/ 39185 w 78392"/>
                <a:gd name="connsiteY5" fmla="*/ 78393 h 78392"/>
                <a:gd name="connsiteX6" fmla="*/ 39188 w 78392"/>
                <a:gd name="connsiteY6" fmla="*/ 78393 h 78392"/>
                <a:gd name="connsiteX7" fmla="*/ 39188 w 78392"/>
                <a:gd name="connsiteY7" fmla="*/ 19050 h 78392"/>
                <a:gd name="connsiteX8" fmla="*/ 59343 w 78392"/>
                <a:gd name="connsiteY8" fmla="*/ 39188 h 78392"/>
                <a:gd name="connsiteX9" fmla="*/ 39204 w 78392"/>
                <a:gd name="connsiteY9" fmla="*/ 59343 h 78392"/>
                <a:gd name="connsiteX10" fmla="*/ 19050 w 78392"/>
                <a:gd name="connsiteY10" fmla="*/ 39204 h 78392"/>
                <a:gd name="connsiteX11" fmla="*/ 19050 w 78392"/>
                <a:gd name="connsiteY11" fmla="*/ 39197 h 78392"/>
                <a:gd name="connsiteX12" fmla="*/ 39188 w 78392"/>
                <a:gd name="connsiteY12" fmla="*/ 19050 h 7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392" h="78392">
                  <a:moveTo>
                    <a:pt x="39188" y="78393"/>
                  </a:moveTo>
                  <a:cubicBezTo>
                    <a:pt x="60835" y="78397"/>
                    <a:pt x="78388" y="60852"/>
                    <a:pt x="78393" y="39204"/>
                  </a:cubicBezTo>
                  <a:cubicBezTo>
                    <a:pt x="78396" y="17556"/>
                    <a:pt x="60851" y="4"/>
                    <a:pt x="39204" y="0"/>
                  </a:cubicBezTo>
                  <a:cubicBezTo>
                    <a:pt x="17556" y="-5"/>
                    <a:pt x="4" y="17540"/>
                    <a:pt x="0" y="39188"/>
                  </a:cubicBezTo>
                  <a:cubicBezTo>
                    <a:pt x="0" y="39192"/>
                    <a:pt x="0" y="39194"/>
                    <a:pt x="0" y="39197"/>
                  </a:cubicBezTo>
                  <a:cubicBezTo>
                    <a:pt x="-3" y="60842"/>
                    <a:pt x="17541" y="78390"/>
                    <a:pt x="39185" y="78393"/>
                  </a:cubicBezTo>
                  <a:cubicBezTo>
                    <a:pt x="39186" y="78393"/>
                    <a:pt x="39187" y="78393"/>
                    <a:pt x="39188" y="78393"/>
                  </a:cubicBezTo>
                  <a:close/>
                  <a:moveTo>
                    <a:pt x="39188" y="19050"/>
                  </a:moveTo>
                  <a:cubicBezTo>
                    <a:pt x="50315" y="19045"/>
                    <a:pt x="59338" y="28062"/>
                    <a:pt x="59343" y="39188"/>
                  </a:cubicBezTo>
                  <a:cubicBezTo>
                    <a:pt x="59346" y="50315"/>
                    <a:pt x="50331" y="59338"/>
                    <a:pt x="39204" y="59343"/>
                  </a:cubicBezTo>
                  <a:cubicBezTo>
                    <a:pt x="28078" y="59347"/>
                    <a:pt x="19054" y="50331"/>
                    <a:pt x="19050" y="39204"/>
                  </a:cubicBezTo>
                  <a:cubicBezTo>
                    <a:pt x="19050" y="39202"/>
                    <a:pt x="19050" y="39199"/>
                    <a:pt x="19050" y="39197"/>
                  </a:cubicBezTo>
                  <a:cubicBezTo>
                    <a:pt x="19060" y="28078"/>
                    <a:pt x="28068" y="19065"/>
                    <a:pt x="3918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5" name="Freeform 234">
              <a:extLst>
                <a:ext uri="{FF2B5EF4-FFF2-40B4-BE49-F238E27FC236}">
                  <a16:creationId xmlns:a16="http://schemas.microsoft.com/office/drawing/2014/main" id="{D3D4D625-9F82-86C6-EE0D-B5ED782CEDC4}"/>
                </a:ext>
              </a:extLst>
            </p:cNvPr>
            <p:cNvSpPr/>
            <p:nvPr/>
          </p:nvSpPr>
          <p:spPr>
            <a:xfrm>
              <a:off x="3271089" y="6430762"/>
              <a:ext cx="78394" cy="78395"/>
            </a:xfrm>
            <a:custGeom>
              <a:avLst/>
              <a:gdLst>
                <a:gd name="connsiteX0" fmla="*/ 39188 w 78394"/>
                <a:gd name="connsiteY0" fmla="*/ 78396 h 78395"/>
                <a:gd name="connsiteX1" fmla="*/ 78395 w 78394"/>
                <a:gd name="connsiteY1" fmla="*/ 39207 h 78395"/>
                <a:gd name="connsiteX2" fmla="*/ 39207 w 78394"/>
                <a:gd name="connsiteY2" fmla="*/ 0 h 78395"/>
                <a:gd name="connsiteX3" fmla="*/ 0 w 78394"/>
                <a:gd name="connsiteY3" fmla="*/ 39188 h 78395"/>
                <a:gd name="connsiteX4" fmla="*/ 0 w 78394"/>
                <a:gd name="connsiteY4" fmla="*/ 39197 h 78395"/>
                <a:gd name="connsiteX5" fmla="*/ 39187 w 78394"/>
                <a:gd name="connsiteY5" fmla="*/ 78396 h 78395"/>
                <a:gd name="connsiteX6" fmla="*/ 39188 w 78394"/>
                <a:gd name="connsiteY6" fmla="*/ 78396 h 78395"/>
                <a:gd name="connsiteX7" fmla="*/ 39188 w 78394"/>
                <a:gd name="connsiteY7" fmla="*/ 19050 h 78395"/>
                <a:gd name="connsiteX8" fmla="*/ 59345 w 78394"/>
                <a:gd name="connsiteY8" fmla="*/ 39188 h 78395"/>
                <a:gd name="connsiteX9" fmla="*/ 39207 w 78394"/>
                <a:gd name="connsiteY9" fmla="*/ 59346 h 78395"/>
                <a:gd name="connsiteX10" fmla="*/ 19050 w 78394"/>
                <a:gd name="connsiteY10" fmla="*/ 39207 h 78395"/>
                <a:gd name="connsiteX11" fmla="*/ 19050 w 78394"/>
                <a:gd name="connsiteY11" fmla="*/ 39197 h 78395"/>
                <a:gd name="connsiteX12" fmla="*/ 39188 w 78394"/>
                <a:gd name="connsiteY12" fmla="*/ 19050 h 7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394" h="78395">
                  <a:moveTo>
                    <a:pt x="39188" y="78396"/>
                  </a:moveTo>
                  <a:cubicBezTo>
                    <a:pt x="60836" y="78400"/>
                    <a:pt x="78390" y="60855"/>
                    <a:pt x="78395" y="39207"/>
                  </a:cubicBezTo>
                  <a:cubicBezTo>
                    <a:pt x="78400" y="17558"/>
                    <a:pt x="60855" y="5"/>
                    <a:pt x="39207" y="0"/>
                  </a:cubicBezTo>
                  <a:cubicBezTo>
                    <a:pt x="17558" y="-6"/>
                    <a:pt x="5" y="17539"/>
                    <a:pt x="0" y="39188"/>
                  </a:cubicBezTo>
                  <a:cubicBezTo>
                    <a:pt x="0" y="39192"/>
                    <a:pt x="0" y="39194"/>
                    <a:pt x="0" y="39197"/>
                  </a:cubicBezTo>
                  <a:cubicBezTo>
                    <a:pt x="-3" y="60843"/>
                    <a:pt x="17541" y="78393"/>
                    <a:pt x="39187" y="78396"/>
                  </a:cubicBezTo>
                  <a:cubicBezTo>
                    <a:pt x="39188" y="78396"/>
                    <a:pt x="39188" y="78396"/>
                    <a:pt x="39188" y="78396"/>
                  </a:cubicBezTo>
                  <a:close/>
                  <a:moveTo>
                    <a:pt x="39188" y="19050"/>
                  </a:moveTo>
                  <a:cubicBezTo>
                    <a:pt x="50315" y="19044"/>
                    <a:pt x="59340" y="28061"/>
                    <a:pt x="59345" y="39188"/>
                  </a:cubicBezTo>
                  <a:cubicBezTo>
                    <a:pt x="59350" y="50316"/>
                    <a:pt x="50334" y="59340"/>
                    <a:pt x="39207" y="59346"/>
                  </a:cubicBezTo>
                  <a:cubicBezTo>
                    <a:pt x="28080" y="59350"/>
                    <a:pt x="19055" y="50334"/>
                    <a:pt x="19050" y="39207"/>
                  </a:cubicBezTo>
                  <a:cubicBezTo>
                    <a:pt x="19050" y="39204"/>
                    <a:pt x="19050" y="39200"/>
                    <a:pt x="19050" y="39197"/>
                  </a:cubicBezTo>
                  <a:cubicBezTo>
                    <a:pt x="19060" y="28078"/>
                    <a:pt x="28068" y="19065"/>
                    <a:pt x="39188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06" name="Graphic 216" descr="Chat outline">
            <a:extLst>
              <a:ext uri="{FF2B5EF4-FFF2-40B4-BE49-F238E27FC236}">
                <a16:creationId xmlns:a16="http://schemas.microsoft.com/office/drawing/2014/main" id="{EFA78FA9-332F-9127-3C73-CCA26D20DE53}"/>
              </a:ext>
            </a:extLst>
          </p:cNvPr>
          <p:cNvSpPr/>
          <p:nvPr/>
        </p:nvSpPr>
        <p:spPr>
          <a:xfrm>
            <a:off x="12370825" y="9507896"/>
            <a:ext cx="710956" cy="547514"/>
          </a:xfrm>
          <a:custGeom>
            <a:avLst/>
            <a:gdLst>
              <a:gd name="connsiteX0" fmla="*/ 723900 w 762000"/>
              <a:gd name="connsiteY0" fmla="*/ 104775 h 533476"/>
              <a:gd name="connsiteX1" fmla="*/ 476250 w 762000"/>
              <a:gd name="connsiteY1" fmla="*/ 104775 h 533476"/>
              <a:gd name="connsiteX2" fmla="*/ 476250 w 762000"/>
              <a:gd name="connsiteY2" fmla="*/ 38100 h 533476"/>
              <a:gd name="connsiteX3" fmla="*/ 438150 w 762000"/>
              <a:gd name="connsiteY3" fmla="*/ 0 h 533476"/>
              <a:gd name="connsiteX4" fmla="*/ 38100 w 762000"/>
              <a:gd name="connsiteY4" fmla="*/ 0 h 533476"/>
              <a:gd name="connsiteX5" fmla="*/ 0 w 762000"/>
              <a:gd name="connsiteY5" fmla="*/ 38100 h 533476"/>
              <a:gd name="connsiteX6" fmla="*/ 0 w 762000"/>
              <a:gd name="connsiteY6" fmla="*/ 295351 h 533476"/>
              <a:gd name="connsiteX7" fmla="*/ 38100 w 762000"/>
              <a:gd name="connsiteY7" fmla="*/ 333451 h 533476"/>
              <a:gd name="connsiteX8" fmla="*/ 95250 w 762000"/>
              <a:gd name="connsiteY8" fmla="*/ 333451 h 533476"/>
              <a:gd name="connsiteX9" fmla="*/ 95250 w 762000"/>
              <a:gd name="connsiteY9" fmla="*/ 428701 h 533476"/>
              <a:gd name="connsiteX10" fmla="*/ 190500 w 762000"/>
              <a:gd name="connsiteY10" fmla="*/ 333451 h 533476"/>
              <a:gd name="connsiteX11" fmla="*/ 285750 w 762000"/>
              <a:gd name="connsiteY11" fmla="*/ 333451 h 533476"/>
              <a:gd name="connsiteX12" fmla="*/ 285750 w 762000"/>
              <a:gd name="connsiteY12" fmla="*/ 400126 h 533476"/>
              <a:gd name="connsiteX13" fmla="*/ 323850 w 762000"/>
              <a:gd name="connsiteY13" fmla="*/ 438226 h 533476"/>
              <a:gd name="connsiteX14" fmla="*/ 571500 w 762000"/>
              <a:gd name="connsiteY14" fmla="*/ 438226 h 533476"/>
              <a:gd name="connsiteX15" fmla="*/ 666750 w 762000"/>
              <a:gd name="connsiteY15" fmla="*/ 533476 h 533476"/>
              <a:gd name="connsiteX16" fmla="*/ 666750 w 762000"/>
              <a:gd name="connsiteY16" fmla="*/ 438226 h 533476"/>
              <a:gd name="connsiteX17" fmla="*/ 723900 w 762000"/>
              <a:gd name="connsiteY17" fmla="*/ 438226 h 533476"/>
              <a:gd name="connsiteX18" fmla="*/ 762000 w 762000"/>
              <a:gd name="connsiteY18" fmla="*/ 400126 h 533476"/>
              <a:gd name="connsiteX19" fmla="*/ 762000 w 762000"/>
              <a:gd name="connsiteY19" fmla="*/ 142885 h 533476"/>
              <a:gd name="connsiteX20" fmla="*/ 723900 w 762000"/>
              <a:gd name="connsiteY20" fmla="*/ 104775 h 533476"/>
              <a:gd name="connsiteX21" fmla="*/ 285750 w 762000"/>
              <a:gd name="connsiteY21" fmla="*/ 142875 h 533476"/>
              <a:gd name="connsiteX22" fmla="*/ 285750 w 762000"/>
              <a:gd name="connsiteY22" fmla="*/ 314411 h 533476"/>
              <a:gd name="connsiteX23" fmla="*/ 182632 w 762000"/>
              <a:gd name="connsiteY23" fmla="*/ 314411 h 533476"/>
              <a:gd name="connsiteX24" fmla="*/ 177051 w 762000"/>
              <a:gd name="connsiteY24" fmla="*/ 319992 h 533476"/>
              <a:gd name="connsiteX25" fmla="*/ 114300 w 762000"/>
              <a:gd name="connsiteY25" fmla="*/ 382743 h 533476"/>
              <a:gd name="connsiteX26" fmla="*/ 114300 w 762000"/>
              <a:gd name="connsiteY26" fmla="*/ 314411 h 533476"/>
              <a:gd name="connsiteX27" fmla="*/ 38100 w 762000"/>
              <a:gd name="connsiteY27" fmla="*/ 314411 h 533476"/>
              <a:gd name="connsiteX28" fmla="*/ 19050 w 762000"/>
              <a:gd name="connsiteY28" fmla="*/ 295361 h 533476"/>
              <a:gd name="connsiteX29" fmla="*/ 19050 w 762000"/>
              <a:gd name="connsiteY29" fmla="*/ 38110 h 533476"/>
              <a:gd name="connsiteX30" fmla="*/ 38100 w 762000"/>
              <a:gd name="connsiteY30" fmla="*/ 19060 h 533476"/>
              <a:gd name="connsiteX31" fmla="*/ 438150 w 762000"/>
              <a:gd name="connsiteY31" fmla="*/ 19060 h 533476"/>
              <a:gd name="connsiteX32" fmla="*/ 457200 w 762000"/>
              <a:gd name="connsiteY32" fmla="*/ 38110 h 533476"/>
              <a:gd name="connsiteX33" fmla="*/ 457200 w 762000"/>
              <a:gd name="connsiteY33" fmla="*/ 104785 h 533476"/>
              <a:gd name="connsiteX34" fmla="*/ 323850 w 762000"/>
              <a:gd name="connsiteY34" fmla="*/ 104785 h 533476"/>
              <a:gd name="connsiteX35" fmla="*/ 285750 w 762000"/>
              <a:gd name="connsiteY35" fmla="*/ 142885 h 533476"/>
              <a:gd name="connsiteX36" fmla="*/ 742950 w 762000"/>
              <a:gd name="connsiteY36" fmla="*/ 400126 h 533476"/>
              <a:gd name="connsiteX37" fmla="*/ 723900 w 762000"/>
              <a:gd name="connsiteY37" fmla="*/ 419176 h 533476"/>
              <a:gd name="connsiteX38" fmla="*/ 647700 w 762000"/>
              <a:gd name="connsiteY38" fmla="*/ 419176 h 533476"/>
              <a:gd name="connsiteX39" fmla="*/ 647700 w 762000"/>
              <a:gd name="connsiteY39" fmla="*/ 487509 h 533476"/>
              <a:gd name="connsiteX40" fmla="*/ 585006 w 762000"/>
              <a:gd name="connsiteY40" fmla="*/ 424729 h 533476"/>
              <a:gd name="connsiteX41" fmla="*/ 579425 w 762000"/>
              <a:gd name="connsiteY41" fmla="*/ 419148 h 533476"/>
              <a:gd name="connsiteX42" fmla="*/ 323850 w 762000"/>
              <a:gd name="connsiteY42" fmla="*/ 419148 h 533476"/>
              <a:gd name="connsiteX43" fmla="*/ 304800 w 762000"/>
              <a:gd name="connsiteY43" fmla="*/ 400098 h 533476"/>
              <a:gd name="connsiteX44" fmla="*/ 304800 w 762000"/>
              <a:gd name="connsiteY44" fmla="*/ 142885 h 533476"/>
              <a:gd name="connsiteX45" fmla="*/ 323850 w 762000"/>
              <a:gd name="connsiteY45" fmla="*/ 123835 h 533476"/>
              <a:gd name="connsiteX46" fmla="*/ 723900 w 762000"/>
              <a:gd name="connsiteY46" fmla="*/ 123835 h 533476"/>
              <a:gd name="connsiteX47" fmla="*/ 742950 w 762000"/>
              <a:gd name="connsiteY47" fmla="*/ 142885 h 533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62000" h="533476">
                <a:moveTo>
                  <a:pt x="723900" y="104775"/>
                </a:moveTo>
                <a:lnTo>
                  <a:pt x="476250" y="104775"/>
                </a:lnTo>
                <a:lnTo>
                  <a:pt x="476250" y="38100"/>
                </a:lnTo>
                <a:cubicBezTo>
                  <a:pt x="476187" y="17084"/>
                  <a:pt x="459166" y="63"/>
                  <a:pt x="438150" y="0"/>
                </a:cubicBezTo>
                <a:lnTo>
                  <a:pt x="38100" y="0"/>
                </a:lnTo>
                <a:cubicBezTo>
                  <a:pt x="17084" y="63"/>
                  <a:pt x="63" y="17084"/>
                  <a:pt x="0" y="38100"/>
                </a:cubicBezTo>
                <a:lnTo>
                  <a:pt x="0" y="295351"/>
                </a:lnTo>
                <a:cubicBezTo>
                  <a:pt x="63" y="316367"/>
                  <a:pt x="17084" y="333388"/>
                  <a:pt x="38100" y="333451"/>
                </a:cubicBezTo>
                <a:lnTo>
                  <a:pt x="95250" y="333451"/>
                </a:lnTo>
                <a:lnTo>
                  <a:pt x="95250" y="428701"/>
                </a:lnTo>
                <a:lnTo>
                  <a:pt x="190500" y="333451"/>
                </a:lnTo>
                <a:lnTo>
                  <a:pt x="285750" y="333451"/>
                </a:lnTo>
                <a:lnTo>
                  <a:pt x="285750" y="400126"/>
                </a:lnTo>
                <a:cubicBezTo>
                  <a:pt x="285813" y="421142"/>
                  <a:pt x="302834" y="438163"/>
                  <a:pt x="323850" y="438226"/>
                </a:cubicBezTo>
                <a:lnTo>
                  <a:pt x="571500" y="438226"/>
                </a:lnTo>
                <a:lnTo>
                  <a:pt x="666750" y="533476"/>
                </a:lnTo>
                <a:lnTo>
                  <a:pt x="666750" y="438226"/>
                </a:lnTo>
                <a:lnTo>
                  <a:pt x="723900" y="438226"/>
                </a:lnTo>
                <a:cubicBezTo>
                  <a:pt x="744916" y="438163"/>
                  <a:pt x="761937" y="421142"/>
                  <a:pt x="762000" y="400126"/>
                </a:cubicBezTo>
                <a:lnTo>
                  <a:pt x="762000" y="142885"/>
                </a:lnTo>
                <a:cubicBezTo>
                  <a:pt x="761943" y="121865"/>
                  <a:pt x="744920" y="104838"/>
                  <a:pt x="723900" y="104775"/>
                </a:cubicBezTo>
                <a:close/>
                <a:moveTo>
                  <a:pt x="285750" y="142875"/>
                </a:moveTo>
                <a:lnTo>
                  <a:pt x="285750" y="314411"/>
                </a:lnTo>
                <a:lnTo>
                  <a:pt x="182632" y="314411"/>
                </a:lnTo>
                <a:lnTo>
                  <a:pt x="177051" y="319992"/>
                </a:lnTo>
                <a:lnTo>
                  <a:pt x="114300" y="382743"/>
                </a:lnTo>
                <a:lnTo>
                  <a:pt x="114300" y="314411"/>
                </a:lnTo>
                <a:lnTo>
                  <a:pt x="38100" y="314411"/>
                </a:lnTo>
                <a:cubicBezTo>
                  <a:pt x="27579" y="314411"/>
                  <a:pt x="19050" y="305882"/>
                  <a:pt x="19050" y="295361"/>
                </a:cubicBezTo>
                <a:lnTo>
                  <a:pt x="19050" y="38110"/>
                </a:lnTo>
                <a:cubicBezTo>
                  <a:pt x="19050" y="27588"/>
                  <a:pt x="27579" y="19060"/>
                  <a:pt x="38100" y="19060"/>
                </a:cubicBezTo>
                <a:lnTo>
                  <a:pt x="438150" y="19060"/>
                </a:lnTo>
                <a:cubicBezTo>
                  <a:pt x="448671" y="19060"/>
                  <a:pt x="457200" y="27588"/>
                  <a:pt x="457200" y="38110"/>
                </a:cubicBezTo>
                <a:lnTo>
                  <a:pt x="457200" y="104785"/>
                </a:lnTo>
                <a:lnTo>
                  <a:pt x="323850" y="104785"/>
                </a:lnTo>
                <a:cubicBezTo>
                  <a:pt x="302834" y="104847"/>
                  <a:pt x="285813" y="121869"/>
                  <a:pt x="285750" y="142885"/>
                </a:cubicBezTo>
                <a:close/>
                <a:moveTo>
                  <a:pt x="742950" y="400126"/>
                </a:moveTo>
                <a:cubicBezTo>
                  <a:pt x="742950" y="410648"/>
                  <a:pt x="734421" y="419176"/>
                  <a:pt x="723900" y="419176"/>
                </a:cubicBezTo>
                <a:lnTo>
                  <a:pt x="647700" y="419176"/>
                </a:lnTo>
                <a:lnTo>
                  <a:pt x="647700" y="487509"/>
                </a:lnTo>
                <a:lnTo>
                  <a:pt x="585006" y="424729"/>
                </a:lnTo>
                <a:lnTo>
                  <a:pt x="579425" y="419148"/>
                </a:lnTo>
                <a:lnTo>
                  <a:pt x="323850" y="419148"/>
                </a:lnTo>
                <a:cubicBezTo>
                  <a:pt x="313329" y="419148"/>
                  <a:pt x="304800" y="410619"/>
                  <a:pt x="304800" y="400098"/>
                </a:cubicBezTo>
                <a:lnTo>
                  <a:pt x="304800" y="142885"/>
                </a:lnTo>
                <a:cubicBezTo>
                  <a:pt x="304800" y="132363"/>
                  <a:pt x="313329" y="123835"/>
                  <a:pt x="323850" y="123835"/>
                </a:cubicBezTo>
                <a:lnTo>
                  <a:pt x="723900" y="123835"/>
                </a:lnTo>
                <a:cubicBezTo>
                  <a:pt x="734421" y="123835"/>
                  <a:pt x="742950" y="132363"/>
                  <a:pt x="742950" y="14288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07" name="Graphic 210" descr="Clipboard Checked outline">
            <a:extLst>
              <a:ext uri="{FF2B5EF4-FFF2-40B4-BE49-F238E27FC236}">
                <a16:creationId xmlns:a16="http://schemas.microsoft.com/office/drawing/2014/main" id="{4EA2D8E4-7D72-1FE7-FB2E-1E1F2077ADE1}"/>
              </a:ext>
            </a:extLst>
          </p:cNvPr>
          <p:cNvGrpSpPr/>
          <p:nvPr/>
        </p:nvGrpSpPr>
        <p:grpSpPr>
          <a:xfrm>
            <a:off x="3770204" y="9376130"/>
            <a:ext cx="484742" cy="646494"/>
            <a:chOff x="4678107" y="-70814"/>
            <a:chExt cx="571500" cy="762200"/>
          </a:xfrm>
          <a:solidFill>
            <a:schemeClr val="bg1"/>
          </a:solidFill>
        </p:grpSpPr>
        <p:sp>
          <p:nvSpPr>
            <p:cNvPr id="1108" name="Freeform 243">
              <a:extLst>
                <a:ext uri="{FF2B5EF4-FFF2-40B4-BE49-F238E27FC236}">
                  <a16:creationId xmlns:a16="http://schemas.microsoft.com/office/drawing/2014/main" id="{40842CCA-D8AB-5B49-FC05-6BC3EA28A996}"/>
                </a:ext>
              </a:extLst>
            </p:cNvPr>
            <p:cNvSpPr/>
            <p:nvPr/>
          </p:nvSpPr>
          <p:spPr>
            <a:xfrm>
              <a:off x="4930519" y="-22989"/>
              <a:ext cx="66677" cy="66675"/>
            </a:xfrm>
            <a:custGeom>
              <a:avLst/>
              <a:gdLst>
                <a:gd name="connsiteX0" fmla="*/ 66675 w 66677"/>
                <a:gd name="connsiteY0" fmla="*/ 33338 h 66675"/>
                <a:gd name="connsiteX1" fmla="*/ 34290 w 66677"/>
                <a:gd name="connsiteY1" fmla="*/ 0 h 66675"/>
                <a:gd name="connsiteX2" fmla="*/ 33338 w 66677"/>
                <a:gd name="connsiteY2" fmla="*/ 0 h 66675"/>
                <a:gd name="connsiteX3" fmla="*/ 0 w 66677"/>
                <a:gd name="connsiteY3" fmla="*/ 33338 h 66675"/>
                <a:gd name="connsiteX4" fmla="*/ 33338 w 66677"/>
                <a:gd name="connsiteY4" fmla="*/ 66675 h 66675"/>
                <a:gd name="connsiteX5" fmla="*/ 66675 w 66677"/>
                <a:gd name="connsiteY5" fmla="*/ 33338 h 66675"/>
                <a:gd name="connsiteX6" fmla="*/ 47625 w 66677"/>
                <a:gd name="connsiteY6" fmla="*/ 33176 h 66675"/>
                <a:gd name="connsiteX7" fmla="*/ 33500 w 66677"/>
                <a:gd name="connsiteY7" fmla="*/ 47624 h 66675"/>
                <a:gd name="connsiteX8" fmla="*/ 19052 w 66677"/>
                <a:gd name="connsiteY8" fmla="*/ 33499 h 66675"/>
                <a:gd name="connsiteX9" fmla="*/ 33177 w 66677"/>
                <a:gd name="connsiteY9" fmla="*/ 19051 h 66675"/>
                <a:gd name="connsiteX10" fmla="*/ 33338 w 66677"/>
                <a:gd name="connsiteY10" fmla="*/ 19050 h 66675"/>
                <a:gd name="connsiteX11" fmla="*/ 33957 w 66677"/>
                <a:gd name="connsiteY11" fmla="*/ 19050 h 66675"/>
                <a:gd name="connsiteX12" fmla="*/ 47625 w 66677"/>
                <a:gd name="connsiteY12" fmla="*/ 3317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677" h="66675">
                  <a:moveTo>
                    <a:pt x="66675" y="33338"/>
                  </a:moveTo>
                  <a:cubicBezTo>
                    <a:pt x="66877" y="15213"/>
                    <a:pt x="52412" y="324"/>
                    <a:pt x="34290" y="0"/>
                  </a:cubicBezTo>
                  <a:lnTo>
                    <a:pt x="33338" y="0"/>
                  </a:lnTo>
                  <a:cubicBezTo>
                    <a:pt x="14926" y="0"/>
                    <a:pt x="0" y="14926"/>
                    <a:pt x="0" y="33338"/>
                  </a:cubicBezTo>
                  <a:cubicBezTo>
                    <a:pt x="0" y="51749"/>
                    <a:pt x="14926" y="66675"/>
                    <a:pt x="33338" y="66675"/>
                  </a:cubicBezTo>
                  <a:cubicBezTo>
                    <a:pt x="51749" y="66675"/>
                    <a:pt x="66675" y="51749"/>
                    <a:pt x="66675" y="33338"/>
                  </a:cubicBezTo>
                  <a:close/>
                  <a:moveTo>
                    <a:pt x="47625" y="33176"/>
                  </a:moveTo>
                  <a:cubicBezTo>
                    <a:pt x="47715" y="41066"/>
                    <a:pt x="41391" y="47535"/>
                    <a:pt x="33500" y="47624"/>
                  </a:cubicBezTo>
                  <a:cubicBezTo>
                    <a:pt x="25610" y="47714"/>
                    <a:pt x="19141" y="41390"/>
                    <a:pt x="19052" y="33499"/>
                  </a:cubicBezTo>
                  <a:cubicBezTo>
                    <a:pt x="18962" y="25609"/>
                    <a:pt x="25286" y="19140"/>
                    <a:pt x="33177" y="19051"/>
                  </a:cubicBezTo>
                  <a:cubicBezTo>
                    <a:pt x="33230" y="19050"/>
                    <a:pt x="33284" y="19050"/>
                    <a:pt x="33338" y="19050"/>
                  </a:cubicBezTo>
                  <a:lnTo>
                    <a:pt x="33957" y="19050"/>
                  </a:lnTo>
                  <a:cubicBezTo>
                    <a:pt x="41630" y="19180"/>
                    <a:pt x="47747" y="25502"/>
                    <a:pt x="47625" y="331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9" name="Freeform 244">
              <a:extLst>
                <a:ext uri="{FF2B5EF4-FFF2-40B4-BE49-F238E27FC236}">
                  <a16:creationId xmlns:a16="http://schemas.microsoft.com/office/drawing/2014/main" id="{63FB0B38-77D7-F2AE-8B57-81EB34B6A192}"/>
                </a:ext>
              </a:extLst>
            </p:cNvPr>
            <p:cNvSpPr/>
            <p:nvPr/>
          </p:nvSpPr>
          <p:spPr>
            <a:xfrm>
              <a:off x="5026169" y="170282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5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5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0" name="Freeform 245">
              <a:extLst>
                <a:ext uri="{FF2B5EF4-FFF2-40B4-BE49-F238E27FC236}">
                  <a16:creationId xmlns:a16="http://schemas.microsoft.com/office/drawing/2014/main" id="{FFD58364-9491-2CB3-2FF6-3AA3D7486070}"/>
                </a:ext>
              </a:extLst>
            </p:cNvPr>
            <p:cNvSpPr/>
            <p:nvPr/>
          </p:nvSpPr>
          <p:spPr>
            <a:xfrm>
              <a:off x="4773347" y="20559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1" name="Freeform 246">
              <a:extLst>
                <a:ext uri="{FF2B5EF4-FFF2-40B4-BE49-F238E27FC236}">
                  <a16:creationId xmlns:a16="http://schemas.microsoft.com/office/drawing/2014/main" id="{4A39094B-9A09-50AE-E4A5-81D0EF70CFDF}"/>
                </a:ext>
              </a:extLst>
            </p:cNvPr>
            <p:cNvSpPr/>
            <p:nvPr/>
          </p:nvSpPr>
          <p:spPr>
            <a:xfrm>
              <a:off x="5026169" y="2846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2" name="Freeform 247">
              <a:extLst>
                <a:ext uri="{FF2B5EF4-FFF2-40B4-BE49-F238E27FC236}">
                  <a16:creationId xmlns:a16="http://schemas.microsoft.com/office/drawing/2014/main" id="{49DDCEC8-125A-EF15-06ED-313886733D39}"/>
                </a:ext>
              </a:extLst>
            </p:cNvPr>
            <p:cNvSpPr/>
            <p:nvPr/>
          </p:nvSpPr>
          <p:spPr>
            <a:xfrm>
              <a:off x="4773347" y="3199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3" name="Freeform 248">
              <a:extLst>
                <a:ext uri="{FF2B5EF4-FFF2-40B4-BE49-F238E27FC236}">
                  <a16:creationId xmlns:a16="http://schemas.microsoft.com/office/drawing/2014/main" id="{08C2D573-5651-1B63-F7AE-EE59B636E93F}"/>
                </a:ext>
              </a:extLst>
            </p:cNvPr>
            <p:cNvSpPr/>
            <p:nvPr/>
          </p:nvSpPr>
          <p:spPr>
            <a:xfrm>
              <a:off x="5026169" y="3989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4" name="Freeform 249">
              <a:extLst>
                <a:ext uri="{FF2B5EF4-FFF2-40B4-BE49-F238E27FC236}">
                  <a16:creationId xmlns:a16="http://schemas.microsoft.com/office/drawing/2014/main" id="{994B7C4B-3311-2656-C968-5D3C4A8C5662}"/>
                </a:ext>
              </a:extLst>
            </p:cNvPr>
            <p:cNvSpPr/>
            <p:nvPr/>
          </p:nvSpPr>
          <p:spPr>
            <a:xfrm>
              <a:off x="4773347" y="4342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5" name="Freeform 250">
              <a:extLst>
                <a:ext uri="{FF2B5EF4-FFF2-40B4-BE49-F238E27FC236}">
                  <a16:creationId xmlns:a16="http://schemas.microsoft.com/office/drawing/2014/main" id="{8C4D259A-64C3-DF1F-957F-73E6B5618443}"/>
                </a:ext>
              </a:extLst>
            </p:cNvPr>
            <p:cNvSpPr/>
            <p:nvPr/>
          </p:nvSpPr>
          <p:spPr>
            <a:xfrm>
              <a:off x="5026169" y="5132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6" name="Freeform 251">
              <a:extLst>
                <a:ext uri="{FF2B5EF4-FFF2-40B4-BE49-F238E27FC236}">
                  <a16:creationId xmlns:a16="http://schemas.microsoft.com/office/drawing/2014/main" id="{D8928964-3095-F9B8-DEB0-A3BFEB1B7760}"/>
                </a:ext>
              </a:extLst>
            </p:cNvPr>
            <p:cNvSpPr/>
            <p:nvPr/>
          </p:nvSpPr>
          <p:spPr>
            <a:xfrm>
              <a:off x="4773347" y="5485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7" name="Freeform 252">
              <a:extLst>
                <a:ext uri="{FF2B5EF4-FFF2-40B4-BE49-F238E27FC236}">
                  <a16:creationId xmlns:a16="http://schemas.microsoft.com/office/drawing/2014/main" id="{B32520A0-366A-D1FE-4F63-C64D3E783D8C}"/>
                </a:ext>
              </a:extLst>
            </p:cNvPr>
            <p:cNvSpPr/>
            <p:nvPr/>
          </p:nvSpPr>
          <p:spPr>
            <a:xfrm>
              <a:off x="4678107" y="-70814"/>
              <a:ext cx="571500" cy="762200"/>
            </a:xfrm>
            <a:custGeom>
              <a:avLst/>
              <a:gdLst>
                <a:gd name="connsiteX0" fmla="*/ 533400 w 571500"/>
                <a:gd name="connsiteY0" fmla="*/ 66675 h 762200"/>
                <a:gd name="connsiteX1" fmla="*/ 390525 w 571500"/>
                <a:gd name="connsiteY1" fmla="*/ 66675 h 762200"/>
                <a:gd name="connsiteX2" fmla="*/ 390525 w 571500"/>
                <a:gd name="connsiteY2" fmla="*/ 47625 h 762200"/>
                <a:gd name="connsiteX3" fmla="*/ 342900 w 571500"/>
                <a:gd name="connsiteY3" fmla="*/ 0 h 762200"/>
                <a:gd name="connsiteX4" fmla="*/ 228600 w 571500"/>
                <a:gd name="connsiteY4" fmla="*/ 0 h 762200"/>
                <a:gd name="connsiteX5" fmla="*/ 180975 w 571500"/>
                <a:gd name="connsiteY5" fmla="*/ 47625 h 762200"/>
                <a:gd name="connsiteX6" fmla="*/ 180975 w 571500"/>
                <a:gd name="connsiteY6" fmla="*/ 66675 h 762200"/>
                <a:gd name="connsiteX7" fmla="*/ 38100 w 571500"/>
                <a:gd name="connsiteY7" fmla="*/ 66675 h 762200"/>
                <a:gd name="connsiteX8" fmla="*/ 0 w 571500"/>
                <a:gd name="connsiteY8" fmla="*/ 104775 h 762200"/>
                <a:gd name="connsiteX9" fmla="*/ 0 w 571500"/>
                <a:gd name="connsiteY9" fmla="*/ 724100 h 762200"/>
                <a:gd name="connsiteX10" fmla="*/ 38100 w 571500"/>
                <a:gd name="connsiteY10" fmla="*/ 762200 h 762200"/>
                <a:gd name="connsiteX11" fmla="*/ 533400 w 571500"/>
                <a:gd name="connsiteY11" fmla="*/ 762200 h 762200"/>
                <a:gd name="connsiteX12" fmla="*/ 571500 w 571500"/>
                <a:gd name="connsiteY12" fmla="*/ 724100 h 762200"/>
                <a:gd name="connsiteX13" fmla="*/ 571500 w 571500"/>
                <a:gd name="connsiteY13" fmla="*/ 104775 h 762200"/>
                <a:gd name="connsiteX14" fmla="*/ 533400 w 571500"/>
                <a:gd name="connsiteY14" fmla="*/ 66675 h 762200"/>
                <a:gd name="connsiteX15" fmla="*/ 161925 w 571500"/>
                <a:gd name="connsiteY15" fmla="*/ 85725 h 762200"/>
                <a:gd name="connsiteX16" fmla="*/ 200025 w 571500"/>
                <a:gd name="connsiteY16" fmla="*/ 85725 h 762200"/>
                <a:gd name="connsiteX17" fmla="*/ 200025 w 571500"/>
                <a:gd name="connsiteY17" fmla="*/ 47625 h 762200"/>
                <a:gd name="connsiteX18" fmla="*/ 228600 w 571500"/>
                <a:gd name="connsiteY18" fmla="*/ 19050 h 762200"/>
                <a:gd name="connsiteX19" fmla="*/ 342900 w 571500"/>
                <a:gd name="connsiteY19" fmla="*/ 19050 h 762200"/>
                <a:gd name="connsiteX20" fmla="*/ 371475 w 571500"/>
                <a:gd name="connsiteY20" fmla="*/ 47625 h 762200"/>
                <a:gd name="connsiteX21" fmla="*/ 371475 w 571500"/>
                <a:gd name="connsiteY21" fmla="*/ 85725 h 762200"/>
                <a:gd name="connsiteX22" fmla="*/ 409575 w 571500"/>
                <a:gd name="connsiteY22" fmla="*/ 85725 h 762200"/>
                <a:gd name="connsiteX23" fmla="*/ 409575 w 571500"/>
                <a:gd name="connsiteY23" fmla="*/ 162125 h 762200"/>
                <a:gd name="connsiteX24" fmla="*/ 161925 w 571500"/>
                <a:gd name="connsiteY24" fmla="*/ 162125 h 762200"/>
                <a:gd name="connsiteX25" fmla="*/ 552450 w 571500"/>
                <a:gd name="connsiteY25" fmla="*/ 724100 h 762200"/>
                <a:gd name="connsiteX26" fmla="*/ 533400 w 571500"/>
                <a:gd name="connsiteY26" fmla="*/ 743150 h 762200"/>
                <a:gd name="connsiteX27" fmla="*/ 38100 w 571500"/>
                <a:gd name="connsiteY27" fmla="*/ 743150 h 762200"/>
                <a:gd name="connsiteX28" fmla="*/ 19050 w 571500"/>
                <a:gd name="connsiteY28" fmla="*/ 724100 h 762200"/>
                <a:gd name="connsiteX29" fmla="*/ 19050 w 571500"/>
                <a:gd name="connsiteY29" fmla="*/ 104775 h 762200"/>
                <a:gd name="connsiteX30" fmla="*/ 38100 w 571500"/>
                <a:gd name="connsiteY30" fmla="*/ 85725 h 762200"/>
                <a:gd name="connsiteX31" fmla="*/ 142875 w 571500"/>
                <a:gd name="connsiteY31" fmla="*/ 85725 h 762200"/>
                <a:gd name="connsiteX32" fmla="*/ 142875 w 571500"/>
                <a:gd name="connsiteY32" fmla="*/ 181175 h 762200"/>
                <a:gd name="connsiteX33" fmla="*/ 428625 w 571500"/>
                <a:gd name="connsiteY33" fmla="*/ 181175 h 762200"/>
                <a:gd name="connsiteX34" fmla="*/ 428625 w 571500"/>
                <a:gd name="connsiteY34" fmla="*/ 85725 h 762200"/>
                <a:gd name="connsiteX35" fmla="*/ 533400 w 571500"/>
                <a:gd name="connsiteY35" fmla="*/ 85725 h 762200"/>
                <a:gd name="connsiteX36" fmla="*/ 552450 w 571500"/>
                <a:gd name="connsiteY36" fmla="*/ 104775 h 7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71500" h="762200">
                  <a:moveTo>
                    <a:pt x="533400" y="66675"/>
                  </a:moveTo>
                  <a:lnTo>
                    <a:pt x="390525" y="66675"/>
                  </a:lnTo>
                  <a:lnTo>
                    <a:pt x="390525" y="47625"/>
                  </a:lnTo>
                  <a:cubicBezTo>
                    <a:pt x="390494" y="21335"/>
                    <a:pt x="369190" y="32"/>
                    <a:pt x="342900" y="0"/>
                  </a:cubicBezTo>
                  <a:lnTo>
                    <a:pt x="228600" y="0"/>
                  </a:lnTo>
                  <a:cubicBezTo>
                    <a:pt x="202310" y="32"/>
                    <a:pt x="181006" y="21335"/>
                    <a:pt x="180975" y="47625"/>
                  </a:cubicBezTo>
                  <a:lnTo>
                    <a:pt x="180975" y="66675"/>
                  </a:lnTo>
                  <a:lnTo>
                    <a:pt x="38100" y="66675"/>
                  </a:lnTo>
                  <a:cubicBezTo>
                    <a:pt x="17058" y="66675"/>
                    <a:pt x="0" y="83733"/>
                    <a:pt x="0" y="104775"/>
                  </a:cubicBezTo>
                  <a:lnTo>
                    <a:pt x="0" y="724100"/>
                  </a:lnTo>
                  <a:cubicBezTo>
                    <a:pt x="0" y="745142"/>
                    <a:pt x="17058" y="762200"/>
                    <a:pt x="38100" y="762200"/>
                  </a:cubicBezTo>
                  <a:lnTo>
                    <a:pt x="533400" y="762200"/>
                  </a:lnTo>
                  <a:cubicBezTo>
                    <a:pt x="554442" y="762200"/>
                    <a:pt x="571500" y="745142"/>
                    <a:pt x="571500" y="724100"/>
                  </a:cubicBezTo>
                  <a:lnTo>
                    <a:pt x="571500" y="104775"/>
                  </a:lnTo>
                  <a:cubicBezTo>
                    <a:pt x="571500" y="83733"/>
                    <a:pt x="554442" y="66675"/>
                    <a:pt x="533400" y="66675"/>
                  </a:cubicBezTo>
                  <a:close/>
                  <a:moveTo>
                    <a:pt x="161925" y="85725"/>
                  </a:moveTo>
                  <a:lnTo>
                    <a:pt x="200025" y="85725"/>
                  </a:lnTo>
                  <a:lnTo>
                    <a:pt x="200025" y="47625"/>
                  </a:lnTo>
                  <a:cubicBezTo>
                    <a:pt x="200025" y="31843"/>
                    <a:pt x="212818" y="19050"/>
                    <a:pt x="228600" y="19050"/>
                  </a:cubicBezTo>
                  <a:lnTo>
                    <a:pt x="342900" y="19050"/>
                  </a:lnTo>
                  <a:cubicBezTo>
                    <a:pt x="358682" y="19050"/>
                    <a:pt x="371475" y="31843"/>
                    <a:pt x="371475" y="47625"/>
                  </a:cubicBezTo>
                  <a:lnTo>
                    <a:pt x="371475" y="85725"/>
                  </a:lnTo>
                  <a:lnTo>
                    <a:pt x="409575" y="85725"/>
                  </a:lnTo>
                  <a:lnTo>
                    <a:pt x="409575" y="162125"/>
                  </a:lnTo>
                  <a:lnTo>
                    <a:pt x="161925" y="162125"/>
                  </a:lnTo>
                  <a:close/>
                  <a:moveTo>
                    <a:pt x="552450" y="724100"/>
                  </a:moveTo>
                  <a:cubicBezTo>
                    <a:pt x="552450" y="734621"/>
                    <a:pt x="543921" y="743150"/>
                    <a:pt x="533400" y="743150"/>
                  </a:cubicBezTo>
                  <a:lnTo>
                    <a:pt x="38100" y="743150"/>
                  </a:lnTo>
                  <a:cubicBezTo>
                    <a:pt x="27579" y="743150"/>
                    <a:pt x="19050" y="734621"/>
                    <a:pt x="19050" y="724100"/>
                  </a:cubicBezTo>
                  <a:lnTo>
                    <a:pt x="19050" y="104775"/>
                  </a:lnTo>
                  <a:cubicBezTo>
                    <a:pt x="19050" y="94254"/>
                    <a:pt x="27579" y="85725"/>
                    <a:pt x="38100" y="85725"/>
                  </a:cubicBezTo>
                  <a:lnTo>
                    <a:pt x="142875" y="85725"/>
                  </a:lnTo>
                  <a:lnTo>
                    <a:pt x="142875" y="181175"/>
                  </a:lnTo>
                  <a:lnTo>
                    <a:pt x="428625" y="181175"/>
                  </a:lnTo>
                  <a:lnTo>
                    <a:pt x="428625" y="85725"/>
                  </a:lnTo>
                  <a:lnTo>
                    <a:pt x="533400" y="85725"/>
                  </a:lnTo>
                  <a:cubicBezTo>
                    <a:pt x="543921" y="85725"/>
                    <a:pt x="552450" y="94254"/>
                    <a:pt x="5524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18" name="Graphic 210" descr="Clipboard Checked outline">
            <a:extLst>
              <a:ext uri="{FF2B5EF4-FFF2-40B4-BE49-F238E27FC236}">
                <a16:creationId xmlns:a16="http://schemas.microsoft.com/office/drawing/2014/main" id="{291BFFE1-8F98-04E3-3B6D-B4E5B7D81C38}"/>
              </a:ext>
            </a:extLst>
          </p:cNvPr>
          <p:cNvGrpSpPr/>
          <p:nvPr/>
        </p:nvGrpSpPr>
        <p:grpSpPr>
          <a:xfrm>
            <a:off x="16875748" y="9419396"/>
            <a:ext cx="484742" cy="646494"/>
            <a:chOff x="4678107" y="-70814"/>
            <a:chExt cx="571500" cy="762200"/>
          </a:xfrm>
          <a:solidFill>
            <a:schemeClr val="bg1"/>
          </a:solidFill>
        </p:grpSpPr>
        <p:sp>
          <p:nvSpPr>
            <p:cNvPr id="1119" name="Freeform 243">
              <a:extLst>
                <a:ext uri="{FF2B5EF4-FFF2-40B4-BE49-F238E27FC236}">
                  <a16:creationId xmlns:a16="http://schemas.microsoft.com/office/drawing/2014/main" id="{ED8B070B-E1A9-37EB-3755-82B36677E566}"/>
                </a:ext>
              </a:extLst>
            </p:cNvPr>
            <p:cNvSpPr/>
            <p:nvPr/>
          </p:nvSpPr>
          <p:spPr>
            <a:xfrm>
              <a:off x="4930519" y="-22989"/>
              <a:ext cx="66677" cy="66675"/>
            </a:xfrm>
            <a:custGeom>
              <a:avLst/>
              <a:gdLst>
                <a:gd name="connsiteX0" fmla="*/ 66675 w 66677"/>
                <a:gd name="connsiteY0" fmla="*/ 33338 h 66675"/>
                <a:gd name="connsiteX1" fmla="*/ 34290 w 66677"/>
                <a:gd name="connsiteY1" fmla="*/ 0 h 66675"/>
                <a:gd name="connsiteX2" fmla="*/ 33338 w 66677"/>
                <a:gd name="connsiteY2" fmla="*/ 0 h 66675"/>
                <a:gd name="connsiteX3" fmla="*/ 0 w 66677"/>
                <a:gd name="connsiteY3" fmla="*/ 33338 h 66675"/>
                <a:gd name="connsiteX4" fmla="*/ 33338 w 66677"/>
                <a:gd name="connsiteY4" fmla="*/ 66675 h 66675"/>
                <a:gd name="connsiteX5" fmla="*/ 66675 w 66677"/>
                <a:gd name="connsiteY5" fmla="*/ 33338 h 66675"/>
                <a:gd name="connsiteX6" fmla="*/ 47625 w 66677"/>
                <a:gd name="connsiteY6" fmla="*/ 33176 h 66675"/>
                <a:gd name="connsiteX7" fmla="*/ 33500 w 66677"/>
                <a:gd name="connsiteY7" fmla="*/ 47624 h 66675"/>
                <a:gd name="connsiteX8" fmla="*/ 19052 w 66677"/>
                <a:gd name="connsiteY8" fmla="*/ 33499 h 66675"/>
                <a:gd name="connsiteX9" fmla="*/ 33177 w 66677"/>
                <a:gd name="connsiteY9" fmla="*/ 19051 h 66675"/>
                <a:gd name="connsiteX10" fmla="*/ 33338 w 66677"/>
                <a:gd name="connsiteY10" fmla="*/ 19050 h 66675"/>
                <a:gd name="connsiteX11" fmla="*/ 33957 w 66677"/>
                <a:gd name="connsiteY11" fmla="*/ 19050 h 66675"/>
                <a:gd name="connsiteX12" fmla="*/ 47625 w 66677"/>
                <a:gd name="connsiteY12" fmla="*/ 3317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677" h="66675">
                  <a:moveTo>
                    <a:pt x="66675" y="33338"/>
                  </a:moveTo>
                  <a:cubicBezTo>
                    <a:pt x="66877" y="15213"/>
                    <a:pt x="52412" y="324"/>
                    <a:pt x="34290" y="0"/>
                  </a:cubicBezTo>
                  <a:lnTo>
                    <a:pt x="33338" y="0"/>
                  </a:lnTo>
                  <a:cubicBezTo>
                    <a:pt x="14926" y="0"/>
                    <a:pt x="0" y="14926"/>
                    <a:pt x="0" y="33338"/>
                  </a:cubicBezTo>
                  <a:cubicBezTo>
                    <a:pt x="0" y="51749"/>
                    <a:pt x="14926" y="66675"/>
                    <a:pt x="33338" y="66675"/>
                  </a:cubicBezTo>
                  <a:cubicBezTo>
                    <a:pt x="51749" y="66675"/>
                    <a:pt x="66675" y="51749"/>
                    <a:pt x="66675" y="33338"/>
                  </a:cubicBezTo>
                  <a:close/>
                  <a:moveTo>
                    <a:pt x="47625" y="33176"/>
                  </a:moveTo>
                  <a:cubicBezTo>
                    <a:pt x="47715" y="41066"/>
                    <a:pt x="41391" y="47535"/>
                    <a:pt x="33500" y="47624"/>
                  </a:cubicBezTo>
                  <a:cubicBezTo>
                    <a:pt x="25610" y="47714"/>
                    <a:pt x="19141" y="41390"/>
                    <a:pt x="19052" y="33499"/>
                  </a:cubicBezTo>
                  <a:cubicBezTo>
                    <a:pt x="18962" y="25609"/>
                    <a:pt x="25286" y="19140"/>
                    <a:pt x="33177" y="19051"/>
                  </a:cubicBezTo>
                  <a:cubicBezTo>
                    <a:pt x="33230" y="19050"/>
                    <a:pt x="33284" y="19050"/>
                    <a:pt x="33338" y="19050"/>
                  </a:cubicBezTo>
                  <a:lnTo>
                    <a:pt x="33957" y="19050"/>
                  </a:lnTo>
                  <a:cubicBezTo>
                    <a:pt x="41630" y="19180"/>
                    <a:pt x="47747" y="25502"/>
                    <a:pt x="47625" y="331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0" name="Freeform 244">
              <a:extLst>
                <a:ext uri="{FF2B5EF4-FFF2-40B4-BE49-F238E27FC236}">
                  <a16:creationId xmlns:a16="http://schemas.microsoft.com/office/drawing/2014/main" id="{90AB8250-D06E-818D-2946-3D6FE898B37D}"/>
                </a:ext>
              </a:extLst>
            </p:cNvPr>
            <p:cNvSpPr/>
            <p:nvPr/>
          </p:nvSpPr>
          <p:spPr>
            <a:xfrm>
              <a:off x="5026169" y="170282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5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5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1" name="Freeform 245">
              <a:extLst>
                <a:ext uri="{FF2B5EF4-FFF2-40B4-BE49-F238E27FC236}">
                  <a16:creationId xmlns:a16="http://schemas.microsoft.com/office/drawing/2014/main" id="{BC9C15D4-F73F-A8EF-39AA-8F01641DAD23}"/>
                </a:ext>
              </a:extLst>
            </p:cNvPr>
            <p:cNvSpPr/>
            <p:nvPr/>
          </p:nvSpPr>
          <p:spPr>
            <a:xfrm>
              <a:off x="4773347" y="20559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2" name="Freeform 246">
              <a:extLst>
                <a:ext uri="{FF2B5EF4-FFF2-40B4-BE49-F238E27FC236}">
                  <a16:creationId xmlns:a16="http://schemas.microsoft.com/office/drawing/2014/main" id="{25503178-637A-29EF-FF5A-15BE26B95070}"/>
                </a:ext>
              </a:extLst>
            </p:cNvPr>
            <p:cNvSpPr/>
            <p:nvPr/>
          </p:nvSpPr>
          <p:spPr>
            <a:xfrm>
              <a:off x="5026169" y="2846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3" name="Freeform 247">
              <a:extLst>
                <a:ext uri="{FF2B5EF4-FFF2-40B4-BE49-F238E27FC236}">
                  <a16:creationId xmlns:a16="http://schemas.microsoft.com/office/drawing/2014/main" id="{4795D8B1-A182-6F91-0627-1BD73BEE62C4}"/>
                </a:ext>
              </a:extLst>
            </p:cNvPr>
            <p:cNvSpPr/>
            <p:nvPr/>
          </p:nvSpPr>
          <p:spPr>
            <a:xfrm>
              <a:off x="4773347" y="3199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4" name="Freeform 248">
              <a:extLst>
                <a:ext uri="{FF2B5EF4-FFF2-40B4-BE49-F238E27FC236}">
                  <a16:creationId xmlns:a16="http://schemas.microsoft.com/office/drawing/2014/main" id="{66656029-E3EF-894E-FFDA-60D893541877}"/>
                </a:ext>
              </a:extLst>
            </p:cNvPr>
            <p:cNvSpPr/>
            <p:nvPr/>
          </p:nvSpPr>
          <p:spPr>
            <a:xfrm>
              <a:off x="5026169" y="3989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5" name="Freeform 249">
              <a:extLst>
                <a:ext uri="{FF2B5EF4-FFF2-40B4-BE49-F238E27FC236}">
                  <a16:creationId xmlns:a16="http://schemas.microsoft.com/office/drawing/2014/main" id="{8BF22EF1-F154-5EFF-79D5-851658FEE413}"/>
                </a:ext>
              </a:extLst>
            </p:cNvPr>
            <p:cNvSpPr/>
            <p:nvPr/>
          </p:nvSpPr>
          <p:spPr>
            <a:xfrm>
              <a:off x="4773347" y="4342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6" name="Freeform 250">
              <a:extLst>
                <a:ext uri="{FF2B5EF4-FFF2-40B4-BE49-F238E27FC236}">
                  <a16:creationId xmlns:a16="http://schemas.microsoft.com/office/drawing/2014/main" id="{49072753-3DF4-53DF-01AA-7184363AA44E}"/>
                </a:ext>
              </a:extLst>
            </p:cNvPr>
            <p:cNvSpPr/>
            <p:nvPr/>
          </p:nvSpPr>
          <p:spPr>
            <a:xfrm>
              <a:off x="5026169" y="513201"/>
              <a:ext cx="127768" cy="96402"/>
            </a:xfrm>
            <a:custGeom>
              <a:avLst/>
              <a:gdLst>
                <a:gd name="connsiteX0" fmla="*/ 127768 w 127768"/>
                <a:gd name="connsiteY0" fmla="*/ 13468 h 96402"/>
                <a:gd name="connsiteX1" fmla="*/ 114300 w 127768"/>
                <a:gd name="connsiteY1" fmla="*/ 0 h 96402"/>
                <a:gd name="connsiteX2" fmla="*/ 44834 w 127768"/>
                <a:gd name="connsiteY2" fmla="*/ 69466 h 96402"/>
                <a:gd name="connsiteX3" fmla="*/ 13468 w 127768"/>
                <a:gd name="connsiteY3" fmla="*/ 38100 h 96402"/>
                <a:gd name="connsiteX4" fmla="*/ 0 w 127768"/>
                <a:gd name="connsiteY4" fmla="*/ 51568 h 96402"/>
                <a:gd name="connsiteX5" fmla="*/ 44834 w 127768"/>
                <a:gd name="connsiteY5" fmla="*/ 96403 h 96402"/>
                <a:gd name="connsiteX6" fmla="*/ 127768 w 127768"/>
                <a:gd name="connsiteY6" fmla="*/ 13468 h 9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68" h="96402">
                  <a:moveTo>
                    <a:pt x="127768" y="13468"/>
                  </a:moveTo>
                  <a:lnTo>
                    <a:pt x="114300" y="0"/>
                  </a:lnTo>
                  <a:lnTo>
                    <a:pt x="44834" y="69466"/>
                  </a:lnTo>
                  <a:lnTo>
                    <a:pt x="13468" y="38100"/>
                  </a:lnTo>
                  <a:lnTo>
                    <a:pt x="0" y="51568"/>
                  </a:lnTo>
                  <a:lnTo>
                    <a:pt x="44834" y="96403"/>
                  </a:lnTo>
                  <a:lnTo>
                    <a:pt x="127768" y="134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7" name="Freeform 251">
              <a:extLst>
                <a:ext uri="{FF2B5EF4-FFF2-40B4-BE49-F238E27FC236}">
                  <a16:creationId xmlns:a16="http://schemas.microsoft.com/office/drawing/2014/main" id="{98398C80-8B34-5CB7-BAAD-524CEAE96145}"/>
                </a:ext>
              </a:extLst>
            </p:cNvPr>
            <p:cNvSpPr/>
            <p:nvPr/>
          </p:nvSpPr>
          <p:spPr>
            <a:xfrm>
              <a:off x="4773347" y="548511"/>
              <a:ext cx="200024" cy="19050"/>
            </a:xfrm>
            <a:custGeom>
              <a:avLst/>
              <a:gdLst>
                <a:gd name="connsiteX0" fmla="*/ 0 w 200024"/>
                <a:gd name="connsiteY0" fmla="*/ 0 h 19050"/>
                <a:gd name="connsiteX1" fmla="*/ 200025 w 200024"/>
                <a:gd name="connsiteY1" fmla="*/ 0 h 19050"/>
                <a:gd name="connsiteX2" fmla="*/ 200025 w 200024"/>
                <a:gd name="connsiteY2" fmla="*/ 19050 h 19050"/>
                <a:gd name="connsiteX3" fmla="*/ 0 w 200024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4" h="19050">
                  <a:moveTo>
                    <a:pt x="0" y="0"/>
                  </a:moveTo>
                  <a:lnTo>
                    <a:pt x="200025" y="0"/>
                  </a:lnTo>
                  <a:lnTo>
                    <a:pt x="200025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8" name="Freeform 252">
              <a:extLst>
                <a:ext uri="{FF2B5EF4-FFF2-40B4-BE49-F238E27FC236}">
                  <a16:creationId xmlns:a16="http://schemas.microsoft.com/office/drawing/2014/main" id="{7478E494-938D-EB66-323E-9F2DBACA8979}"/>
                </a:ext>
              </a:extLst>
            </p:cNvPr>
            <p:cNvSpPr/>
            <p:nvPr/>
          </p:nvSpPr>
          <p:spPr>
            <a:xfrm>
              <a:off x="4678107" y="-70814"/>
              <a:ext cx="571500" cy="762200"/>
            </a:xfrm>
            <a:custGeom>
              <a:avLst/>
              <a:gdLst>
                <a:gd name="connsiteX0" fmla="*/ 533400 w 571500"/>
                <a:gd name="connsiteY0" fmla="*/ 66675 h 762200"/>
                <a:gd name="connsiteX1" fmla="*/ 390525 w 571500"/>
                <a:gd name="connsiteY1" fmla="*/ 66675 h 762200"/>
                <a:gd name="connsiteX2" fmla="*/ 390525 w 571500"/>
                <a:gd name="connsiteY2" fmla="*/ 47625 h 762200"/>
                <a:gd name="connsiteX3" fmla="*/ 342900 w 571500"/>
                <a:gd name="connsiteY3" fmla="*/ 0 h 762200"/>
                <a:gd name="connsiteX4" fmla="*/ 228600 w 571500"/>
                <a:gd name="connsiteY4" fmla="*/ 0 h 762200"/>
                <a:gd name="connsiteX5" fmla="*/ 180975 w 571500"/>
                <a:gd name="connsiteY5" fmla="*/ 47625 h 762200"/>
                <a:gd name="connsiteX6" fmla="*/ 180975 w 571500"/>
                <a:gd name="connsiteY6" fmla="*/ 66675 h 762200"/>
                <a:gd name="connsiteX7" fmla="*/ 38100 w 571500"/>
                <a:gd name="connsiteY7" fmla="*/ 66675 h 762200"/>
                <a:gd name="connsiteX8" fmla="*/ 0 w 571500"/>
                <a:gd name="connsiteY8" fmla="*/ 104775 h 762200"/>
                <a:gd name="connsiteX9" fmla="*/ 0 w 571500"/>
                <a:gd name="connsiteY9" fmla="*/ 724100 h 762200"/>
                <a:gd name="connsiteX10" fmla="*/ 38100 w 571500"/>
                <a:gd name="connsiteY10" fmla="*/ 762200 h 762200"/>
                <a:gd name="connsiteX11" fmla="*/ 533400 w 571500"/>
                <a:gd name="connsiteY11" fmla="*/ 762200 h 762200"/>
                <a:gd name="connsiteX12" fmla="*/ 571500 w 571500"/>
                <a:gd name="connsiteY12" fmla="*/ 724100 h 762200"/>
                <a:gd name="connsiteX13" fmla="*/ 571500 w 571500"/>
                <a:gd name="connsiteY13" fmla="*/ 104775 h 762200"/>
                <a:gd name="connsiteX14" fmla="*/ 533400 w 571500"/>
                <a:gd name="connsiteY14" fmla="*/ 66675 h 762200"/>
                <a:gd name="connsiteX15" fmla="*/ 161925 w 571500"/>
                <a:gd name="connsiteY15" fmla="*/ 85725 h 762200"/>
                <a:gd name="connsiteX16" fmla="*/ 200025 w 571500"/>
                <a:gd name="connsiteY16" fmla="*/ 85725 h 762200"/>
                <a:gd name="connsiteX17" fmla="*/ 200025 w 571500"/>
                <a:gd name="connsiteY17" fmla="*/ 47625 h 762200"/>
                <a:gd name="connsiteX18" fmla="*/ 228600 w 571500"/>
                <a:gd name="connsiteY18" fmla="*/ 19050 h 762200"/>
                <a:gd name="connsiteX19" fmla="*/ 342900 w 571500"/>
                <a:gd name="connsiteY19" fmla="*/ 19050 h 762200"/>
                <a:gd name="connsiteX20" fmla="*/ 371475 w 571500"/>
                <a:gd name="connsiteY20" fmla="*/ 47625 h 762200"/>
                <a:gd name="connsiteX21" fmla="*/ 371475 w 571500"/>
                <a:gd name="connsiteY21" fmla="*/ 85725 h 762200"/>
                <a:gd name="connsiteX22" fmla="*/ 409575 w 571500"/>
                <a:gd name="connsiteY22" fmla="*/ 85725 h 762200"/>
                <a:gd name="connsiteX23" fmla="*/ 409575 w 571500"/>
                <a:gd name="connsiteY23" fmla="*/ 162125 h 762200"/>
                <a:gd name="connsiteX24" fmla="*/ 161925 w 571500"/>
                <a:gd name="connsiteY24" fmla="*/ 162125 h 762200"/>
                <a:gd name="connsiteX25" fmla="*/ 552450 w 571500"/>
                <a:gd name="connsiteY25" fmla="*/ 724100 h 762200"/>
                <a:gd name="connsiteX26" fmla="*/ 533400 w 571500"/>
                <a:gd name="connsiteY26" fmla="*/ 743150 h 762200"/>
                <a:gd name="connsiteX27" fmla="*/ 38100 w 571500"/>
                <a:gd name="connsiteY27" fmla="*/ 743150 h 762200"/>
                <a:gd name="connsiteX28" fmla="*/ 19050 w 571500"/>
                <a:gd name="connsiteY28" fmla="*/ 724100 h 762200"/>
                <a:gd name="connsiteX29" fmla="*/ 19050 w 571500"/>
                <a:gd name="connsiteY29" fmla="*/ 104775 h 762200"/>
                <a:gd name="connsiteX30" fmla="*/ 38100 w 571500"/>
                <a:gd name="connsiteY30" fmla="*/ 85725 h 762200"/>
                <a:gd name="connsiteX31" fmla="*/ 142875 w 571500"/>
                <a:gd name="connsiteY31" fmla="*/ 85725 h 762200"/>
                <a:gd name="connsiteX32" fmla="*/ 142875 w 571500"/>
                <a:gd name="connsiteY32" fmla="*/ 181175 h 762200"/>
                <a:gd name="connsiteX33" fmla="*/ 428625 w 571500"/>
                <a:gd name="connsiteY33" fmla="*/ 181175 h 762200"/>
                <a:gd name="connsiteX34" fmla="*/ 428625 w 571500"/>
                <a:gd name="connsiteY34" fmla="*/ 85725 h 762200"/>
                <a:gd name="connsiteX35" fmla="*/ 533400 w 571500"/>
                <a:gd name="connsiteY35" fmla="*/ 85725 h 762200"/>
                <a:gd name="connsiteX36" fmla="*/ 552450 w 571500"/>
                <a:gd name="connsiteY36" fmla="*/ 104775 h 7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71500" h="762200">
                  <a:moveTo>
                    <a:pt x="533400" y="66675"/>
                  </a:moveTo>
                  <a:lnTo>
                    <a:pt x="390525" y="66675"/>
                  </a:lnTo>
                  <a:lnTo>
                    <a:pt x="390525" y="47625"/>
                  </a:lnTo>
                  <a:cubicBezTo>
                    <a:pt x="390494" y="21335"/>
                    <a:pt x="369190" y="32"/>
                    <a:pt x="342900" y="0"/>
                  </a:cubicBezTo>
                  <a:lnTo>
                    <a:pt x="228600" y="0"/>
                  </a:lnTo>
                  <a:cubicBezTo>
                    <a:pt x="202310" y="32"/>
                    <a:pt x="181006" y="21335"/>
                    <a:pt x="180975" y="47625"/>
                  </a:cubicBezTo>
                  <a:lnTo>
                    <a:pt x="180975" y="66675"/>
                  </a:lnTo>
                  <a:lnTo>
                    <a:pt x="38100" y="66675"/>
                  </a:lnTo>
                  <a:cubicBezTo>
                    <a:pt x="17058" y="66675"/>
                    <a:pt x="0" y="83733"/>
                    <a:pt x="0" y="104775"/>
                  </a:cubicBezTo>
                  <a:lnTo>
                    <a:pt x="0" y="724100"/>
                  </a:lnTo>
                  <a:cubicBezTo>
                    <a:pt x="0" y="745142"/>
                    <a:pt x="17058" y="762200"/>
                    <a:pt x="38100" y="762200"/>
                  </a:cubicBezTo>
                  <a:lnTo>
                    <a:pt x="533400" y="762200"/>
                  </a:lnTo>
                  <a:cubicBezTo>
                    <a:pt x="554442" y="762200"/>
                    <a:pt x="571500" y="745142"/>
                    <a:pt x="571500" y="724100"/>
                  </a:cubicBezTo>
                  <a:lnTo>
                    <a:pt x="571500" y="104775"/>
                  </a:lnTo>
                  <a:cubicBezTo>
                    <a:pt x="571500" y="83733"/>
                    <a:pt x="554442" y="66675"/>
                    <a:pt x="533400" y="66675"/>
                  </a:cubicBezTo>
                  <a:close/>
                  <a:moveTo>
                    <a:pt x="161925" y="85725"/>
                  </a:moveTo>
                  <a:lnTo>
                    <a:pt x="200025" y="85725"/>
                  </a:lnTo>
                  <a:lnTo>
                    <a:pt x="200025" y="47625"/>
                  </a:lnTo>
                  <a:cubicBezTo>
                    <a:pt x="200025" y="31843"/>
                    <a:pt x="212818" y="19050"/>
                    <a:pt x="228600" y="19050"/>
                  </a:cubicBezTo>
                  <a:lnTo>
                    <a:pt x="342900" y="19050"/>
                  </a:lnTo>
                  <a:cubicBezTo>
                    <a:pt x="358682" y="19050"/>
                    <a:pt x="371475" y="31843"/>
                    <a:pt x="371475" y="47625"/>
                  </a:cubicBezTo>
                  <a:lnTo>
                    <a:pt x="371475" y="85725"/>
                  </a:lnTo>
                  <a:lnTo>
                    <a:pt x="409575" y="85725"/>
                  </a:lnTo>
                  <a:lnTo>
                    <a:pt x="409575" y="162125"/>
                  </a:lnTo>
                  <a:lnTo>
                    <a:pt x="161925" y="162125"/>
                  </a:lnTo>
                  <a:close/>
                  <a:moveTo>
                    <a:pt x="552450" y="724100"/>
                  </a:moveTo>
                  <a:cubicBezTo>
                    <a:pt x="552450" y="734621"/>
                    <a:pt x="543921" y="743150"/>
                    <a:pt x="533400" y="743150"/>
                  </a:cubicBezTo>
                  <a:lnTo>
                    <a:pt x="38100" y="743150"/>
                  </a:lnTo>
                  <a:cubicBezTo>
                    <a:pt x="27579" y="743150"/>
                    <a:pt x="19050" y="734621"/>
                    <a:pt x="19050" y="724100"/>
                  </a:cubicBezTo>
                  <a:lnTo>
                    <a:pt x="19050" y="104775"/>
                  </a:lnTo>
                  <a:cubicBezTo>
                    <a:pt x="19050" y="94254"/>
                    <a:pt x="27579" y="85725"/>
                    <a:pt x="38100" y="85725"/>
                  </a:cubicBezTo>
                  <a:lnTo>
                    <a:pt x="142875" y="85725"/>
                  </a:lnTo>
                  <a:lnTo>
                    <a:pt x="142875" y="181175"/>
                  </a:lnTo>
                  <a:lnTo>
                    <a:pt x="428625" y="181175"/>
                  </a:lnTo>
                  <a:lnTo>
                    <a:pt x="428625" y="85725"/>
                  </a:lnTo>
                  <a:lnTo>
                    <a:pt x="533400" y="85725"/>
                  </a:lnTo>
                  <a:cubicBezTo>
                    <a:pt x="543921" y="85725"/>
                    <a:pt x="552450" y="94254"/>
                    <a:pt x="5524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 descr="A blue and white bubble&#10;&#10;AI-generated content may be incorrect.">
            <a:extLst>
              <a:ext uri="{FF2B5EF4-FFF2-40B4-BE49-F238E27FC236}">
                <a16:creationId xmlns:a16="http://schemas.microsoft.com/office/drawing/2014/main" id="{755F4633-2F95-C814-C15D-72A42D0E7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790960">
            <a:off x="18221298" y="-2974712"/>
            <a:ext cx="9914978" cy="8373296"/>
          </a:xfrm>
          <a:prstGeom prst="rect">
            <a:avLst/>
          </a:prstGeom>
        </p:spPr>
      </p:pic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B404C264-4952-787D-2407-6B0E7F8C74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60636" y="626962"/>
            <a:ext cx="2028062" cy="106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85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5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794" y="0"/>
            <a:ext cx="18036254" cy="13716000"/>
          </a:xfrm>
          <a:prstGeom prst="rect">
            <a:avLst/>
          </a:prstGeom>
        </p:spPr>
      </p:pic>
      <p:pic>
        <p:nvPicPr>
          <p:cNvPr id="44" name="Image 13" descr=" ">
            <a:extLst>
              <a:ext uri="{FF2B5EF4-FFF2-40B4-BE49-F238E27FC236}">
                <a16:creationId xmlns:a16="http://schemas.microsoft.com/office/drawing/2014/main" id="{70585FE5-17B7-AFC7-17CD-0E0DC7E73697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8544318" y="1121156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" name="Image 17" descr=" ">
            <a:extLst>
              <a:ext uri="{FF2B5EF4-FFF2-40B4-BE49-F238E27FC236}">
                <a16:creationId xmlns:a16="http://schemas.microsoft.com/office/drawing/2014/main" id="{8BDD7991-BA92-039B-EC71-A92AA8765DB7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8544318" y="10033905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" name="Image 12" descr=" ">
            <a:extLst>
              <a:ext uri="{FF2B5EF4-FFF2-40B4-BE49-F238E27FC236}">
                <a16:creationId xmlns:a16="http://schemas.microsoft.com/office/drawing/2014/main" id="{B3891ADB-2C7A-F6C1-E8C8-7AB092A844A8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5572146" y="706966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" name="Image 12" descr=" ">
            <a:extLst>
              <a:ext uri="{FF2B5EF4-FFF2-40B4-BE49-F238E27FC236}">
                <a16:creationId xmlns:a16="http://schemas.microsoft.com/office/drawing/2014/main" id="{CBA256F8-1402-20E7-277B-ABF276028986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648247" y="409030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4" name="Image 7" descr=" ">
            <a:extLst>
              <a:ext uri="{FF2B5EF4-FFF2-40B4-BE49-F238E27FC236}">
                <a16:creationId xmlns:a16="http://schemas.microsoft.com/office/drawing/2014/main" id="{5BEE8BEE-6D6E-C627-F5D1-A209DD2ED144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9627803" y="10033905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" name="Image 7" descr=" ">
            <a:extLst>
              <a:ext uri="{FF2B5EF4-FFF2-40B4-BE49-F238E27FC236}">
                <a16:creationId xmlns:a16="http://schemas.microsoft.com/office/drawing/2014/main" id="{E8A79161-ACEA-9B57-F565-47EEEF04DD2D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2599975" y="1117602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8" name="Image 8" descr=" ">
            <a:extLst>
              <a:ext uri="{FF2B5EF4-FFF2-40B4-BE49-F238E27FC236}">
                <a16:creationId xmlns:a16="http://schemas.microsoft.com/office/drawing/2014/main" id="{8ADC9009-7E68-E41A-A65E-5C0548D49336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5572146" y="1117602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" name="Image 10" descr=" ">
            <a:extLst>
              <a:ext uri="{FF2B5EF4-FFF2-40B4-BE49-F238E27FC236}">
                <a16:creationId xmlns:a16="http://schemas.microsoft.com/office/drawing/2014/main" id="{5EF9ADA4-7D00-F3F4-8A6E-D576C125FD6F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9627803" y="409030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5" name="Image 12" descr=" ">
            <a:extLst>
              <a:ext uri="{FF2B5EF4-FFF2-40B4-BE49-F238E27FC236}">
                <a16:creationId xmlns:a16="http://schemas.microsoft.com/office/drawing/2014/main" id="{1AFB0405-6499-14A3-9514-A9D6B10F7585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5572146" y="409030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7" name="Image 13" descr=" ">
            <a:extLst>
              <a:ext uri="{FF2B5EF4-FFF2-40B4-BE49-F238E27FC236}">
                <a16:creationId xmlns:a16="http://schemas.microsoft.com/office/drawing/2014/main" id="{2C6E771E-27A4-D2D6-7F25-900C0146D59D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8544318" y="409030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9" name="Image 14" descr=" ">
            <a:extLst>
              <a:ext uri="{FF2B5EF4-FFF2-40B4-BE49-F238E27FC236}">
                <a16:creationId xmlns:a16="http://schemas.microsoft.com/office/drawing/2014/main" id="{E1979635-3D48-2416-F5D1-5F332C6146AD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9627803" y="706210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" name="Image 15" descr=" ">
            <a:extLst>
              <a:ext uri="{FF2B5EF4-FFF2-40B4-BE49-F238E27FC236}">
                <a16:creationId xmlns:a16="http://schemas.microsoft.com/office/drawing/2014/main" id="{AF97AE64-D25E-AFFB-8985-BD1803DF3749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599975" y="706210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4" name="Image 17" descr=" ">
            <a:extLst>
              <a:ext uri="{FF2B5EF4-FFF2-40B4-BE49-F238E27FC236}">
                <a16:creationId xmlns:a16="http://schemas.microsoft.com/office/drawing/2014/main" id="{7FBB69BF-81B5-03CB-53C5-21FFEF77AE16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8544318" y="7062107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5" name="Image 19" descr=" ">
            <a:extLst>
              <a:ext uri="{FF2B5EF4-FFF2-40B4-BE49-F238E27FC236}">
                <a16:creationId xmlns:a16="http://schemas.microsoft.com/office/drawing/2014/main" id="{2F82CE26-379C-70FF-6990-3AF9B4932CE3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599975" y="10033905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6" name="Image 20" descr=" ">
            <a:extLst>
              <a:ext uri="{FF2B5EF4-FFF2-40B4-BE49-F238E27FC236}">
                <a16:creationId xmlns:a16="http://schemas.microsoft.com/office/drawing/2014/main" id="{37AF32A5-981D-34F5-A372-A2A299C91292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5572146" y="10033905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7" name="Image 7" descr=" ">
            <a:extLst>
              <a:ext uri="{FF2B5EF4-FFF2-40B4-BE49-F238E27FC236}">
                <a16:creationId xmlns:a16="http://schemas.microsoft.com/office/drawing/2014/main" id="{EBC9C6C8-C41F-C7E5-8D19-2C7CF7FADDA8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9669723" y="1117602"/>
            <a:ext cx="2562997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 0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350794" cy="1371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902" y="5638800"/>
            <a:ext cx="3425195" cy="1430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Our clients </a:t>
            </a:r>
            <a:r>
              <a:rPr kumimoji="0" lang="en-US" sz="5000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(selection)</a:t>
            </a: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12902" y="1765300"/>
            <a:ext cx="1011578" cy="1012044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1" descr=" 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902" y="1765300"/>
            <a:ext cx="1011587" cy="1012044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2902" y="4521200"/>
            <a:ext cx="1066933" cy="5080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902" y="7315200"/>
            <a:ext cx="4987490" cy="3970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38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Our clients are at the heart of our business, spanning various industries and driving us to innovate and deliver high-quality solutions. We build lasting relationships based on trust and collaboration, ensuring their success is our priority.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3"/>
          <p:cNvSpPr/>
          <p:nvPr/>
        </p:nvSpPr>
        <p:spPr>
          <a:xfrm>
            <a:off x="10161270" y="1765300"/>
            <a:ext cx="1592610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BPO​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Worldwide</a:t>
            </a: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 ~500 000 </a:t>
            </a: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4"/>
          <p:cNvSpPr/>
          <p:nvPr/>
        </p:nvSpPr>
        <p:spPr>
          <a:xfrm>
            <a:off x="12904813" y="1765300"/>
            <a:ext cx="2049867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IT </a:t>
            </a:r>
            <a:r>
              <a:rPr kumimoji="0" lang="en-US" sz="2216" b="1" i="0" u="none" strike="noStrike" kern="1200" cap="none" spc="0" normalizeH="0" baseline="0" noProof="0" err="1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equipments</a:t>
            </a: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</a:t>
            </a: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~27 000​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5"/>
          <p:cNvSpPr/>
          <p:nvPr/>
        </p:nvSpPr>
        <p:spPr>
          <a:xfrm>
            <a:off x="15854552" y="1765300"/>
            <a:ext cx="2108063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Banking &amp; FS</a:t>
            </a: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~75 000​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6"/>
          <p:cNvSpPr/>
          <p:nvPr/>
        </p:nvSpPr>
        <p:spPr>
          <a:xfrm>
            <a:off x="18588429" y="1783229"/>
            <a:ext cx="2469019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Banking &amp; FS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Worldwide</a:t>
            </a: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 ~145 000​</a:t>
            </a:r>
          </a:p>
        </p:txBody>
      </p:sp>
      <p:sp>
        <p:nvSpPr>
          <p:cNvPr id="20" name="Text 7"/>
          <p:cNvSpPr/>
          <p:nvPr/>
        </p:nvSpPr>
        <p:spPr>
          <a:xfrm>
            <a:off x="10110464" y="4755029"/>
            <a:ext cx="1694222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IT Services​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~4 000​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8"/>
          <p:cNvSpPr/>
          <p:nvPr/>
        </p:nvSpPr>
        <p:spPr>
          <a:xfrm>
            <a:off x="12803200" y="4755029"/>
            <a:ext cx="2240391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IT Services​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Europe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~2 000​</a:t>
            </a:r>
          </a:p>
        </p:txBody>
      </p:sp>
      <p:sp>
        <p:nvSpPr>
          <p:cNvPr id="24" name="Text 9"/>
          <p:cNvSpPr/>
          <p:nvPr/>
        </p:nvSpPr>
        <p:spPr>
          <a:xfrm>
            <a:off x="15749969" y="4769219"/>
            <a:ext cx="2303899" cy="1681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Telecom</a:t>
            </a: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Europe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~200​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0"/>
          <p:cNvSpPr/>
          <p:nvPr/>
        </p:nvSpPr>
        <p:spPr>
          <a:xfrm>
            <a:off x="18798350" y="4772958"/>
            <a:ext cx="2138778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IT &amp; Consulting​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~340 000​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11"/>
          <p:cNvSpPr/>
          <p:nvPr/>
        </p:nvSpPr>
        <p:spPr>
          <a:xfrm>
            <a:off x="10097762" y="7708900"/>
            <a:ext cx="1706924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IT Services​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~18 000​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12"/>
          <p:cNvSpPr/>
          <p:nvPr/>
        </p:nvSpPr>
        <p:spPr>
          <a:xfrm>
            <a:off x="12803200" y="7708900"/>
            <a:ext cx="2240391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IT Services​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Europe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~2 200​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13"/>
          <p:cNvSpPr/>
          <p:nvPr/>
        </p:nvSpPr>
        <p:spPr>
          <a:xfrm>
            <a:off x="15713374" y="7651374"/>
            <a:ext cx="2162671" cy="1681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Retail​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Europe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~25 000​</a:t>
            </a:r>
          </a:p>
        </p:txBody>
      </p:sp>
      <p:sp>
        <p:nvSpPr>
          <p:cNvPr id="34" name="Text 14"/>
          <p:cNvSpPr/>
          <p:nvPr/>
        </p:nvSpPr>
        <p:spPr>
          <a:xfrm>
            <a:off x="18598105" y="7651374"/>
            <a:ext cx="2418213" cy="1681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Consulting</a:t>
            </a: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 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~270 000​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15"/>
          <p:cNvSpPr/>
          <p:nvPr/>
        </p:nvSpPr>
        <p:spPr>
          <a:xfrm>
            <a:off x="9780222" y="10641103"/>
            <a:ext cx="2342003" cy="1681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Pharma​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Worldwide</a:t>
            </a: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~200​</a:t>
            </a:r>
          </a:p>
        </p:txBody>
      </p:sp>
      <p:sp>
        <p:nvSpPr>
          <p:cNvPr id="38" name="Text 16"/>
          <p:cNvSpPr/>
          <p:nvPr/>
        </p:nvSpPr>
        <p:spPr>
          <a:xfrm>
            <a:off x="12879410" y="10680700"/>
            <a:ext cx="2087972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Pharma</a:t>
            </a: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~8 200​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17"/>
          <p:cNvSpPr/>
          <p:nvPr/>
        </p:nvSpPr>
        <p:spPr>
          <a:xfrm>
            <a:off x="16131016" y="10680700"/>
            <a:ext cx="1541803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Electronics​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~5 000​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18"/>
          <p:cNvSpPr/>
          <p:nvPr/>
        </p:nvSpPr>
        <p:spPr>
          <a:xfrm>
            <a:off x="18785648" y="10680700"/>
            <a:ext cx="2176883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IT Services​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Worldwide</a:t>
            </a: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454545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+mn-cs"/>
              </a:rPr>
              <a:t> ~10 000​</a:t>
            </a:r>
          </a:p>
        </p:txBody>
      </p:sp>
      <p:pic>
        <p:nvPicPr>
          <p:cNvPr id="45" name="Image 44" descr="Une image contenant Rectangle,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6DD8B96A-CB1F-E2C0-F2D1-90AB70660B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34516" y="1502404"/>
            <a:ext cx="633413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" name="Image 46" descr="Une image contenant symbole, texte, Carmin, rouge&#10;&#10;Description générée automatiquement">
            <a:extLst>
              <a:ext uri="{FF2B5EF4-FFF2-40B4-BE49-F238E27FC236}">
                <a16:creationId xmlns:a16="http://schemas.microsoft.com/office/drawing/2014/main" id="{9E677276-2A43-A00B-FEA6-795ED494F6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34038" y="7365774"/>
            <a:ext cx="642938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8" name="Image 47" descr="Une image contenant Rectangle,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CCBD6E5B-23A7-C21F-D506-A22325734C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566989" y="7371873"/>
            <a:ext cx="633413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" name="Image 49" descr="Une image contenant Caractère coloré, jaune, Rectangle, texte&#10;&#10;Description générée automatiquement">
            <a:extLst>
              <a:ext uri="{FF2B5EF4-FFF2-40B4-BE49-F238E27FC236}">
                <a16:creationId xmlns:a16="http://schemas.microsoft.com/office/drawing/2014/main" id="{594FC2B2-1C31-9F16-0C41-158C95B53E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92855" y="10357125"/>
            <a:ext cx="649054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" name="Image 50" descr="Une image contenant Rectangle,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29157C17-62DB-7FFB-8E74-05D57BB991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34960" y="4445864"/>
            <a:ext cx="633413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" name="Image 51" descr="Une image contenant Rectangle,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A77E4C47-CD64-E2A3-90D6-CF19BA489A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44763" y="10350853"/>
            <a:ext cx="633413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" name="Image 54" descr="Une image contenant texte, Rectangle&#10;&#10;Description générée automatiquement">
            <a:extLst>
              <a:ext uri="{FF2B5EF4-FFF2-40B4-BE49-F238E27FC236}">
                <a16:creationId xmlns:a16="http://schemas.microsoft.com/office/drawing/2014/main" id="{F66BA4B4-1A9E-883B-111A-6DAB55E638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69980" y="7365774"/>
            <a:ext cx="637618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" name="Image 55" descr="Une image contenant Rectangle,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7D379244-F3D5-721C-C526-8981AE1A57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566989" y="4447477"/>
            <a:ext cx="633413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9" name="Text 6">
            <a:extLst>
              <a:ext uri="{FF2B5EF4-FFF2-40B4-BE49-F238E27FC236}">
                <a16:creationId xmlns:a16="http://schemas.microsoft.com/office/drawing/2014/main" id="{65849198-6A3C-632B-BE46-D890F48DE3C5}"/>
              </a:ext>
            </a:extLst>
          </p:cNvPr>
          <p:cNvSpPr/>
          <p:nvPr/>
        </p:nvSpPr>
        <p:spPr>
          <a:xfrm>
            <a:off x="28037012" y="1765300"/>
            <a:ext cx="2469019" cy="13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Banking &amp; FS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0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Worldwide​</a:t>
            </a:r>
            <a:endParaRPr kumimoji="0" lang="en-US" sz="221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5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16" b="1" i="0" u="none" strike="noStrike" kern="1200" cap="none" spc="0" normalizeH="0" baseline="0" noProof="0">
                <a:ln>
                  <a:noFill/>
                </a:ln>
                <a:solidFill>
                  <a:srgbClr val="FEFEFE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~145 000​</a:t>
            </a:r>
            <a:endParaRPr kumimoji="0" lang="en-US" sz="2216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Image 59" descr="Une image contenant Rectangle,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84BAFF54-7A96-439B-5419-A085BED77C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488302" y="1502404"/>
            <a:ext cx="633413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2" name="Image 61" descr="Une image contenant Rectangle, rouge, drapeau&#10;&#10;Description générée automatiquement">
            <a:extLst>
              <a:ext uri="{FF2B5EF4-FFF2-40B4-BE49-F238E27FC236}">
                <a16:creationId xmlns:a16="http://schemas.microsoft.com/office/drawing/2014/main" id="{B33A7191-02F4-84C0-093F-6FA2344F4CC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539006" y="1504017"/>
            <a:ext cx="648001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3" name="Image 62" descr="Une image contenant texte, Rectangle&#10;&#10;Description générée automatiquement">
            <a:extLst>
              <a:ext uri="{FF2B5EF4-FFF2-40B4-BE49-F238E27FC236}">
                <a16:creationId xmlns:a16="http://schemas.microsoft.com/office/drawing/2014/main" id="{71768E9A-62B4-9CC0-0204-14DD34E22C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01314" y="10350853"/>
            <a:ext cx="637618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4" name="Image 63" descr="Une image contenant Rectangle, texte, capture d’écran, conception&#10;&#10;Description générée automatiquement">
            <a:extLst>
              <a:ext uri="{FF2B5EF4-FFF2-40B4-BE49-F238E27FC236}">
                <a16:creationId xmlns:a16="http://schemas.microsoft.com/office/drawing/2014/main" id="{8B58DCBC-F5A9-DFB2-3CCD-96699C9D4D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436717" y="4445681"/>
            <a:ext cx="633413" cy="404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6" name="Image 65" descr="Une image contenant Rectangle, drapeau, capture d’écran, conception&#10;&#10;Description générée automatiquement">
            <a:extLst>
              <a:ext uri="{FF2B5EF4-FFF2-40B4-BE49-F238E27FC236}">
                <a16:creationId xmlns:a16="http://schemas.microsoft.com/office/drawing/2014/main" id="{8778FD16-A987-ED72-28C0-F2FCE7A1B03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49123" y="4447477"/>
            <a:ext cx="604198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8" name="Image 67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78A8F930-C97A-7D72-DFAD-C9F96A052F3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546840" y="1498906"/>
            <a:ext cx="765812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0" name="Image 69" descr="Une image contenant cercle, Graphique&#10;&#10;Description générée automatiquement">
            <a:extLst>
              <a:ext uri="{FF2B5EF4-FFF2-40B4-BE49-F238E27FC236}">
                <a16:creationId xmlns:a16="http://schemas.microsoft.com/office/drawing/2014/main" id="{7C4A34BC-FB8A-AD29-C2D7-C1EFB85581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582207" y="10350853"/>
            <a:ext cx="604800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2" name="Image 71" descr="Une image contenant symbole, drapeau&#10;&#10;Description générée automatiquement">
            <a:extLst>
              <a:ext uri="{FF2B5EF4-FFF2-40B4-BE49-F238E27FC236}">
                <a16:creationId xmlns:a16="http://schemas.microsoft.com/office/drawing/2014/main" id="{27C4F223-A4D5-78FC-4117-28282B8DA9D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615130" y="7365774"/>
            <a:ext cx="604505" cy="40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3" name="ZoneTexte 72">
            <a:extLst>
              <a:ext uri="{FF2B5EF4-FFF2-40B4-BE49-F238E27FC236}">
                <a16:creationId xmlns:a16="http://schemas.microsoft.com/office/drawing/2014/main" id="{8AE54277-7F0A-D464-2318-0FA04512530B}"/>
              </a:ext>
            </a:extLst>
          </p:cNvPr>
          <p:cNvSpPr txBox="1"/>
          <p:nvPr/>
        </p:nvSpPr>
        <p:spPr>
          <a:xfrm>
            <a:off x="10072359" y="12233765"/>
            <a:ext cx="12262756" cy="118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80000"/>
                  </a:srgbClr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Legend top to down: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80000"/>
                  </a:srgbClr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Country / Industry / Geographical scope / number of employees</a:t>
            </a:r>
          </a:p>
        </p:txBody>
      </p:sp>
      <p:pic>
        <p:nvPicPr>
          <p:cNvPr id="7" name="Picture 6" descr="A blue and white bubble&#10;&#10;AI-generated content may be incorrect.">
            <a:extLst>
              <a:ext uri="{FF2B5EF4-FFF2-40B4-BE49-F238E27FC236}">
                <a16:creationId xmlns:a16="http://schemas.microsoft.com/office/drawing/2014/main" id="{9C76EBE6-45D1-10AC-0A38-60562D4D0CF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14790960">
            <a:off x="18221298" y="-2974712"/>
            <a:ext cx="9914978" cy="837329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5" descr=" ">
            <a:extLst>
              <a:ext uri="{FF2B5EF4-FFF2-40B4-BE49-F238E27FC236}">
                <a16:creationId xmlns:a16="http://schemas.microsoft.com/office/drawing/2014/main" id="{21650EE5-FD13-530F-7779-FC1DDEA7E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511" y="0"/>
            <a:ext cx="17896537" cy="13716000"/>
          </a:xfrm>
          <a:prstGeom prst="rect">
            <a:avLst/>
          </a:prstGeom>
        </p:spPr>
      </p:pic>
      <p:pic>
        <p:nvPicPr>
          <p:cNvPr id="4" name="Image 1" descr=" ">
            <a:extLst>
              <a:ext uri="{FF2B5EF4-FFF2-40B4-BE49-F238E27FC236}">
                <a16:creationId xmlns:a16="http://schemas.microsoft.com/office/drawing/2014/main" id="{8EFA6717-61E6-F83E-EA7D-A715D2501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02" y="1765300"/>
            <a:ext cx="1011587" cy="1012044"/>
          </a:xfrm>
          <a:prstGeom prst="rect">
            <a:avLst/>
          </a:prstGeom>
        </p:spPr>
      </p:pic>
      <p:pic>
        <p:nvPicPr>
          <p:cNvPr id="5" name="Image 4" descr=" ">
            <a:extLst>
              <a:ext uri="{FF2B5EF4-FFF2-40B4-BE49-F238E27FC236}">
                <a16:creationId xmlns:a16="http://schemas.microsoft.com/office/drawing/2014/main" id="{B9A4FC6F-02D6-9649-7393-5709785FFE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902" y="4521200"/>
            <a:ext cx="1066933" cy="50800"/>
          </a:xfrm>
          <a:prstGeom prst="rect">
            <a:avLst/>
          </a:prstGeom>
        </p:spPr>
      </p:pic>
      <p:sp>
        <p:nvSpPr>
          <p:cNvPr id="6" name="ZoneTexte 74">
            <a:extLst>
              <a:ext uri="{FF2B5EF4-FFF2-40B4-BE49-F238E27FC236}">
                <a16:creationId xmlns:a16="http://schemas.microsoft.com/office/drawing/2014/main" id="{B6EAC19A-B538-726C-DD7A-B991DFEE90E0}"/>
              </a:ext>
            </a:extLst>
          </p:cNvPr>
          <p:cNvSpPr txBox="1"/>
          <p:nvPr/>
        </p:nvSpPr>
        <p:spPr>
          <a:xfrm>
            <a:off x="22556790" y="13124335"/>
            <a:ext cx="182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80000"/>
                  </a:schemeClr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Confidential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alpha val="80000"/>
                </a:schemeClr>
              </a:solidFill>
              <a:effectLst/>
              <a:uLnTx/>
              <a:uFillTx/>
              <a:latin typeface="Satoshi Medium" pitchFamily="34" charset="0"/>
              <a:ea typeface="+mn-ea"/>
              <a:cs typeface="+mn-cs"/>
            </a:endParaRPr>
          </a:p>
        </p:txBody>
      </p:sp>
      <p:pic>
        <p:nvPicPr>
          <p:cNvPr id="7" name="Média en ligne 6" title="RSight® introduction">
            <a:hlinkClick r:id="" action="ppaction://media"/>
            <a:extLst>
              <a:ext uri="{FF2B5EF4-FFF2-40B4-BE49-F238E27FC236}">
                <a16:creationId xmlns:a16="http://schemas.microsoft.com/office/drawing/2014/main" id="{D7541518-3038-65D1-16A5-17BAEAB2A4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55535" y="-36576"/>
            <a:ext cx="24330053" cy="1374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1219"/>
      </p:ext>
    </p:extLst>
  </p:cSld>
  <p:clrMapOvr>
    <a:masterClrMapping/>
  </p:clrMapOvr>
  <p:transition spd="slow" advClick="0" advTm="9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490511" cy="1371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902" y="5638800"/>
            <a:ext cx="5152611" cy="3107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500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A </a:t>
            </a:r>
            <a:r>
              <a:rPr lang="en-US" sz="5000" b="1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never-seen</a:t>
            </a:r>
            <a:r>
              <a:rPr lang="en-US" sz="500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way of </a:t>
            </a:r>
            <a:r>
              <a:rPr lang="en-US" sz="5000" b="1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navigation</a:t>
            </a:r>
            <a:endParaRPr lang="en-US" sz="5000" b="1"/>
          </a:p>
        </p:txBody>
      </p:sp>
      <p:sp>
        <p:nvSpPr>
          <p:cNvPr id="4" name="Shape 1"/>
          <p:cNvSpPr/>
          <p:nvPr/>
        </p:nvSpPr>
        <p:spPr>
          <a:xfrm>
            <a:off x="812902" y="1765300"/>
            <a:ext cx="1011578" cy="1012044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02" y="1765300"/>
            <a:ext cx="1011587" cy="1012044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902" y="4521200"/>
            <a:ext cx="1066933" cy="5080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902" y="7557252"/>
            <a:ext cx="4987490" cy="445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39"/>
              </a:lnSpc>
              <a:buNone/>
            </a:pPr>
            <a:r>
              <a:rPr lang="en-US" sz="2600" b="1">
                <a:solidFill>
                  <a:srgbClr val="59BAE7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RSight® </a:t>
            </a:r>
            <a:r>
              <a:rPr lang="en-US" sz="2600">
                <a:solidFill>
                  <a:srgbClr val="59BAE7">
                    <a:alpha val="100000"/>
                  </a:srgbClr>
                </a:solidFill>
                <a:latin typeface="Satoshi Medium" pitchFamily="34" charset="0"/>
                <a:ea typeface="Satoshi Medium" pitchFamily="34" charset="-122"/>
                <a:cs typeface="Satoshi Medium" pitchFamily="34" charset="-120"/>
              </a:rPr>
              <a:t>offers a groundbreaking approach to navigation, combining cutting-edge technology with intuitive design to deliver an unparalleled user experience. Discover a new way of exploring and interacting with your environment like never before.</a:t>
            </a:r>
            <a:endParaRPr lang="en-US" sz="2600"/>
          </a:p>
        </p:txBody>
      </p:sp>
      <p:pic>
        <p:nvPicPr>
          <p:cNvPr id="10" name="Image 5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0511" y="0"/>
            <a:ext cx="17896537" cy="13716000"/>
          </a:xfrm>
          <a:prstGeom prst="rect">
            <a:avLst/>
          </a:prstGeom>
        </p:spPr>
      </p:pic>
      <p:sp>
        <p:nvSpPr>
          <p:cNvPr id="11" name="Shape 3"/>
          <p:cNvSpPr/>
          <p:nvPr/>
        </p:nvSpPr>
        <p:spPr>
          <a:xfrm>
            <a:off x="18645930" y="2540000"/>
            <a:ext cx="5329214" cy="5328554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6" descr=" 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45930" y="2540000"/>
            <a:ext cx="2562997" cy="2562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age 7" descr=" 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12148" y="5293178"/>
            <a:ext cx="2562997" cy="2562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 8" descr=" 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12148" y="2540000"/>
            <a:ext cx="2562997" cy="2562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9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45930" y="5305878"/>
            <a:ext cx="2562997" cy="2562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 4"/>
          <p:cNvSpPr/>
          <p:nvPr/>
        </p:nvSpPr>
        <p:spPr>
          <a:xfrm>
            <a:off x="13450981" y="2425700"/>
            <a:ext cx="5321965" cy="9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64"/>
              </a:lnSpc>
              <a:buNone/>
            </a:pPr>
            <a:r>
              <a:rPr lang="en-US" sz="4800">
                <a:solidFill>
                  <a:srgbClr val="FFFFFF">
                    <a:alpha val="100000"/>
                  </a:srgbClr>
                </a:solidFill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Meet our</a:t>
            </a:r>
            <a:endParaRPr lang="en-US" sz="4800"/>
          </a:p>
        </p:txBody>
      </p:sp>
      <p:sp>
        <p:nvSpPr>
          <p:cNvPr id="17" name="Text 5"/>
          <p:cNvSpPr/>
          <p:nvPr/>
        </p:nvSpPr>
        <p:spPr>
          <a:xfrm>
            <a:off x="13446488" y="3149600"/>
            <a:ext cx="5241522" cy="191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8"/>
              </a:lnSpc>
              <a:buNone/>
            </a:pPr>
            <a:r>
              <a:rPr lang="en-US" sz="5600">
                <a:solidFill>
                  <a:srgbClr val="FFFFFF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Artificial</a:t>
            </a:r>
          </a:p>
          <a:p>
            <a:pPr marL="0" indent="0" algn="l">
              <a:lnSpc>
                <a:spcPts val="6608"/>
              </a:lnSpc>
              <a:buNone/>
            </a:pPr>
            <a:r>
              <a:rPr lang="en-US" sz="5600">
                <a:solidFill>
                  <a:srgbClr val="FFFFFF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Intelligence</a:t>
            </a:r>
          </a:p>
        </p:txBody>
      </p:sp>
      <p:sp>
        <p:nvSpPr>
          <p:cNvPr id="18" name="Shape 6"/>
          <p:cNvSpPr/>
          <p:nvPr/>
        </p:nvSpPr>
        <p:spPr>
          <a:xfrm>
            <a:off x="13260457" y="6121400"/>
            <a:ext cx="7955786" cy="7023100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7"/>
          <p:cNvSpPr/>
          <p:nvPr/>
        </p:nvSpPr>
        <p:spPr>
          <a:xfrm>
            <a:off x="7316114" y="749300"/>
            <a:ext cx="4725002" cy="5537200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8"/>
          <p:cNvSpPr/>
          <p:nvPr/>
        </p:nvSpPr>
        <p:spPr>
          <a:xfrm>
            <a:off x="7316114" y="1562802"/>
            <a:ext cx="4712289" cy="4711700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9"/>
          <p:cNvSpPr/>
          <p:nvPr/>
        </p:nvSpPr>
        <p:spPr>
          <a:xfrm>
            <a:off x="7316114" y="1562802"/>
            <a:ext cx="4712289" cy="2274704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13" descr=" 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6114" y="1562802"/>
            <a:ext cx="2274998" cy="2274704"/>
          </a:xfrm>
          <a:prstGeom prst="rect">
            <a:avLst/>
          </a:prstGeom>
        </p:spPr>
      </p:pic>
      <p:sp>
        <p:nvSpPr>
          <p:cNvPr id="26" name="Shape 10"/>
          <p:cNvSpPr/>
          <p:nvPr/>
        </p:nvSpPr>
        <p:spPr>
          <a:xfrm>
            <a:off x="7460570" y="1851654"/>
            <a:ext cx="794440" cy="794341"/>
          </a:xfrm>
          <a:prstGeom prst="roundRect">
            <a:avLst>
              <a:gd name="adj" fmla="val 9209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14" descr=" 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2786" y="1923867"/>
            <a:ext cx="649997" cy="649915"/>
          </a:xfrm>
          <a:prstGeom prst="rect">
            <a:avLst/>
          </a:prstGeom>
        </p:spPr>
      </p:pic>
      <p:pic>
        <p:nvPicPr>
          <p:cNvPr id="28" name="Image 1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86941" y="1978027"/>
            <a:ext cx="541678" cy="541596"/>
          </a:xfrm>
          <a:prstGeom prst="rect">
            <a:avLst/>
          </a:prstGeom>
        </p:spPr>
      </p:pic>
      <p:sp>
        <p:nvSpPr>
          <p:cNvPr id="29" name="Text 11"/>
          <p:cNvSpPr/>
          <p:nvPr/>
        </p:nvSpPr>
        <p:spPr>
          <a:xfrm>
            <a:off x="7460570" y="2880688"/>
            <a:ext cx="2165011" cy="996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402"/>
              </a:lnSpc>
              <a:buNone/>
            </a:pPr>
            <a:r>
              <a:rPr lang="en-US" sz="4336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Prompt</a:t>
            </a:r>
            <a:endParaRPr lang="en-US" sz="4336"/>
          </a:p>
        </p:txBody>
      </p:sp>
      <p:pic>
        <p:nvPicPr>
          <p:cNvPr id="30" name="Image 16" descr=" 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53405" y="1562802"/>
            <a:ext cx="2274998" cy="2274704"/>
          </a:xfrm>
          <a:prstGeom prst="rect">
            <a:avLst/>
          </a:prstGeom>
        </p:spPr>
      </p:pic>
      <p:sp>
        <p:nvSpPr>
          <p:cNvPr id="31" name="Shape 12"/>
          <p:cNvSpPr/>
          <p:nvPr/>
        </p:nvSpPr>
        <p:spPr>
          <a:xfrm>
            <a:off x="9897861" y="1851651"/>
            <a:ext cx="794440" cy="794403"/>
          </a:xfrm>
          <a:prstGeom prst="roundRect">
            <a:avLst>
              <a:gd name="adj" fmla="val 9208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17" descr="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70076" y="1923895"/>
            <a:ext cx="649997" cy="649915"/>
          </a:xfrm>
          <a:prstGeom prst="rect">
            <a:avLst/>
          </a:prstGeom>
        </p:spPr>
      </p:pic>
      <p:pic>
        <p:nvPicPr>
          <p:cNvPr id="33" name="Image 18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024232" y="1978054"/>
            <a:ext cx="541678" cy="541596"/>
          </a:xfrm>
          <a:prstGeom prst="rect">
            <a:avLst/>
          </a:prstGeom>
        </p:spPr>
      </p:pic>
      <p:sp>
        <p:nvSpPr>
          <p:cNvPr id="34" name="Text 13"/>
          <p:cNvSpPr/>
          <p:nvPr/>
        </p:nvSpPr>
        <p:spPr>
          <a:xfrm>
            <a:off x="9897861" y="2826527"/>
            <a:ext cx="1671994" cy="1074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27"/>
              </a:lnSpc>
              <a:buNone/>
            </a:pPr>
            <a:r>
              <a:rPr lang="en-US" sz="4691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Click</a:t>
            </a:r>
            <a:endParaRPr lang="en-US" sz="4691"/>
          </a:p>
        </p:txBody>
      </p:sp>
      <p:sp>
        <p:nvSpPr>
          <p:cNvPr id="35" name="Shape 14"/>
          <p:cNvSpPr/>
          <p:nvPr/>
        </p:nvSpPr>
        <p:spPr>
          <a:xfrm>
            <a:off x="7316114" y="3999798"/>
            <a:ext cx="4712289" cy="2274704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19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16114" y="3999798"/>
            <a:ext cx="2274998" cy="2274704"/>
          </a:xfrm>
          <a:prstGeom prst="rect">
            <a:avLst/>
          </a:prstGeom>
        </p:spPr>
      </p:pic>
      <p:sp>
        <p:nvSpPr>
          <p:cNvPr id="37" name="Shape 15"/>
          <p:cNvSpPr/>
          <p:nvPr/>
        </p:nvSpPr>
        <p:spPr>
          <a:xfrm>
            <a:off x="7460570" y="4288647"/>
            <a:ext cx="794440" cy="794341"/>
          </a:xfrm>
          <a:prstGeom prst="roundRect">
            <a:avLst>
              <a:gd name="adj" fmla="val 9209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20" descr=" 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2786" y="4360859"/>
            <a:ext cx="649997" cy="649915"/>
          </a:xfrm>
          <a:prstGeom prst="rect">
            <a:avLst/>
          </a:prstGeom>
        </p:spPr>
      </p:pic>
      <p:pic>
        <p:nvPicPr>
          <p:cNvPr id="39" name="Image 21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586941" y="4442098"/>
            <a:ext cx="541678" cy="514517"/>
          </a:xfrm>
          <a:prstGeom prst="rect">
            <a:avLst/>
          </a:prstGeom>
        </p:spPr>
      </p:pic>
      <p:sp>
        <p:nvSpPr>
          <p:cNvPr id="40" name="Text 16"/>
          <p:cNvSpPr/>
          <p:nvPr/>
        </p:nvSpPr>
        <p:spPr>
          <a:xfrm>
            <a:off x="7460570" y="5263521"/>
            <a:ext cx="1583083" cy="1074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27"/>
              </a:lnSpc>
              <a:buNone/>
            </a:pPr>
            <a:r>
              <a:rPr lang="en-US" sz="4691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Chat</a:t>
            </a:r>
            <a:endParaRPr lang="en-US" sz="4691"/>
          </a:p>
        </p:txBody>
      </p:sp>
      <p:sp>
        <p:nvSpPr>
          <p:cNvPr id="41" name="Text 17"/>
          <p:cNvSpPr/>
          <p:nvPr/>
        </p:nvSpPr>
        <p:spPr>
          <a:xfrm>
            <a:off x="8841818" y="5389893"/>
            <a:ext cx="624409" cy="421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29"/>
              </a:lnSpc>
              <a:buNone/>
            </a:pPr>
            <a:r>
              <a:rPr lang="en-US" sz="1848">
                <a:solidFill>
                  <a:srgbClr val="30A9E1">
                    <a:alpha val="100000"/>
                  </a:srgbClr>
                </a:solidFill>
                <a:latin typeface="Satoshi Regular" pitchFamily="34" charset="0"/>
                <a:ea typeface="Satoshi Regular" pitchFamily="34" charset="-122"/>
                <a:cs typeface="Satoshi Regular" pitchFamily="34" charset="-120"/>
              </a:rPr>
              <a:t>(Text)</a:t>
            </a:r>
            <a:endParaRPr lang="en-US" sz="1848"/>
          </a:p>
        </p:txBody>
      </p:sp>
      <p:pic>
        <p:nvPicPr>
          <p:cNvPr id="42" name="Image 22" descr=" 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753405" y="3999798"/>
            <a:ext cx="2274998" cy="2274704"/>
          </a:xfrm>
          <a:prstGeom prst="rect">
            <a:avLst/>
          </a:prstGeom>
        </p:spPr>
      </p:pic>
      <p:sp>
        <p:nvSpPr>
          <p:cNvPr id="43" name="Shape 18"/>
          <p:cNvSpPr/>
          <p:nvPr/>
        </p:nvSpPr>
        <p:spPr>
          <a:xfrm>
            <a:off x="9897861" y="4288647"/>
            <a:ext cx="794440" cy="794341"/>
          </a:xfrm>
          <a:prstGeom prst="roundRect">
            <a:avLst>
              <a:gd name="adj" fmla="val 9209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4" name="Image 23" descr="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70076" y="4360859"/>
            <a:ext cx="649997" cy="649915"/>
          </a:xfrm>
          <a:prstGeom prst="rect">
            <a:avLst/>
          </a:prstGeom>
        </p:spPr>
      </p:pic>
      <p:pic>
        <p:nvPicPr>
          <p:cNvPr id="45" name="Image 24" descr=" 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078412" y="4387938"/>
            <a:ext cx="433342" cy="568677"/>
          </a:xfrm>
          <a:prstGeom prst="rect">
            <a:avLst/>
          </a:prstGeom>
        </p:spPr>
      </p:pic>
      <p:sp>
        <p:nvSpPr>
          <p:cNvPr id="46" name="Text 19"/>
          <p:cNvSpPr/>
          <p:nvPr/>
        </p:nvSpPr>
        <p:spPr>
          <a:xfrm>
            <a:off x="9897861" y="5263521"/>
            <a:ext cx="1799010" cy="1074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27"/>
              </a:lnSpc>
              <a:buNone/>
            </a:pPr>
            <a:r>
              <a:rPr lang="en-US" sz="4691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Voice</a:t>
            </a:r>
            <a:endParaRPr lang="en-US" sz="4691"/>
          </a:p>
        </p:txBody>
      </p:sp>
      <p:pic>
        <p:nvPicPr>
          <p:cNvPr id="47" name="Image 25" descr=" 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316114" y="749300"/>
            <a:ext cx="4716292" cy="694382"/>
          </a:xfrm>
          <a:prstGeom prst="rect">
            <a:avLst/>
          </a:prstGeom>
        </p:spPr>
      </p:pic>
      <p:sp>
        <p:nvSpPr>
          <p:cNvPr id="48" name="Text 20"/>
          <p:cNvSpPr/>
          <p:nvPr/>
        </p:nvSpPr>
        <p:spPr>
          <a:xfrm>
            <a:off x="7460124" y="893291"/>
            <a:ext cx="4132250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49"/>
              </a:lnSpc>
              <a:buNone/>
            </a:pPr>
            <a:r>
              <a:rPr lang="en-US" sz="220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You can interact with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30A9E1">
                    <a:alpha val="100000"/>
                  </a:srgbClr>
                </a:solidFill>
                <a:effectLst/>
                <a:uLnTx/>
                <a:uFillTx/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RSight​®</a:t>
            </a:r>
            <a:r>
              <a:rPr lang="en-US" sz="220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 by</a:t>
            </a:r>
            <a:endParaRPr lang="en-US" sz="2200"/>
          </a:p>
        </p:txBody>
      </p:sp>
      <p:sp>
        <p:nvSpPr>
          <p:cNvPr id="49" name="Shape 21"/>
          <p:cNvSpPr/>
          <p:nvPr/>
        </p:nvSpPr>
        <p:spPr>
          <a:xfrm>
            <a:off x="7316114" y="7429500"/>
            <a:ext cx="4725002" cy="5537200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22"/>
          <p:cNvSpPr/>
          <p:nvPr/>
        </p:nvSpPr>
        <p:spPr>
          <a:xfrm>
            <a:off x="7316114" y="8243002"/>
            <a:ext cx="4712289" cy="4711700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23"/>
          <p:cNvSpPr/>
          <p:nvPr/>
        </p:nvSpPr>
        <p:spPr>
          <a:xfrm>
            <a:off x="7316114" y="8243002"/>
            <a:ext cx="4712289" cy="2274704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pic>
        <p:nvPicPr>
          <p:cNvPr id="52" name="Image 26" descr=" 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6114" y="8243002"/>
            <a:ext cx="2274998" cy="2274704"/>
          </a:xfrm>
          <a:prstGeom prst="rect">
            <a:avLst/>
          </a:prstGeom>
        </p:spPr>
      </p:pic>
      <p:sp>
        <p:nvSpPr>
          <p:cNvPr id="53" name="Shape 24"/>
          <p:cNvSpPr/>
          <p:nvPr/>
        </p:nvSpPr>
        <p:spPr>
          <a:xfrm>
            <a:off x="7460570" y="8531854"/>
            <a:ext cx="794440" cy="794341"/>
          </a:xfrm>
          <a:prstGeom prst="roundRect">
            <a:avLst>
              <a:gd name="adj" fmla="val 9209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4" name="Image 27" descr=" 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2786" y="8604067"/>
            <a:ext cx="649997" cy="649915"/>
          </a:xfrm>
          <a:prstGeom prst="rect">
            <a:avLst/>
          </a:prstGeom>
        </p:spPr>
      </p:pic>
      <p:pic>
        <p:nvPicPr>
          <p:cNvPr id="55" name="Image 28" descr=" 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586941" y="8658227"/>
            <a:ext cx="541678" cy="514517"/>
          </a:xfrm>
          <a:prstGeom prst="rect">
            <a:avLst/>
          </a:prstGeom>
        </p:spPr>
      </p:pic>
      <p:sp>
        <p:nvSpPr>
          <p:cNvPr id="56" name="Text 25"/>
          <p:cNvSpPr/>
          <p:nvPr/>
        </p:nvSpPr>
        <p:spPr>
          <a:xfrm>
            <a:off x="7455832" y="9563100"/>
            <a:ext cx="2006851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44"/>
              </a:lnSpc>
              <a:buNone/>
            </a:pPr>
            <a:r>
              <a:rPr lang="en-US" sz="2400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Create job requests</a:t>
            </a:r>
            <a:endParaRPr lang="en-US" sz="2400"/>
          </a:p>
        </p:txBody>
      </p:sp>
      <p:pic>
        <p:nvPicPr>
          <p:cNvPr id="57" name="Image 29" descr=" 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53405" y="8243002"/>
            <a:ext cx="2274998" cy="2274704"/>
          </a:xfrm>
          <a:prstGeom prst="rect">
            <a:avLst/>
          </a:prstGeom>
        </p:spPr>
      </p:pic>
      <p:sp>
        <p:nvSpPr>
          <p:cNvPr id="58" name="Shape 26"/>
          <p:cNvSpPr/>
          <p:nvPr/>
        </p:nvSpPr>
        <p:spPr>
          <a:xfrm>
            <a:off x="9897861" y="8531851"/>
            <a:ext cx="794440" cy="794403"/>
          </a:xfrm>
          <a:prstGeom prst="roundRect">
            <a:avLst>
              <a:gd name="adj" fmla="val 9208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9" name="Image 30" descr="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70076" y="8604095"/>
            <a:ext cx="649997" cy="649915"/>
          </a:xfrm>
          <a:prstGeom prst="rect">
            <a:avLst/>
          </a:prstGeom>
        </p:spPr>
      </p:pic>
      <p:pic>
        <p:nvPicPr>
          <p:cNvPr id="60" name="Image 31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105477" y="8658254"/>
            <a:ext cx="460433" cy="541596"/>
          </a:xfrm>
          <a:prstGeom prst="rect">
            <a:avLst/>
          </a:prstGeom>
        </p:spPr>
      </p:pic>
      <p:sp>
        <p:nvSpPr>
          <p:cNvPr id="61" name="Text 27"/>
          <p:cNvSpPr/>
          <p:nvPr/>
        </p:nvSpPr>
        <p:spPr>
          <a:xfrm>
            <a:off x="9894537" y="9512300"/>
            <a:ext cx="2006851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44"/>
              </a:lnSpc>
              <a:buNone/>
            </a:pPr>
            <a:r>
              <a:rPr lang="en-US" sz="2400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Approve candidates</a:t>
            </a:r>
            <a:endParaRPr lang="en-US" sz="2400"/>
          </a:p>
        </p:txBody>
      </p:sp>
      <p:sp>
        <p:nvSpPr>
          <p:cNvPr id="62" name="Shape 28"/>
          <p:cNvSpPr/>
          <p:nvPr/>
        </p:nvSpPr>
        <p:spPr>
          <a:xfrm>
            <a:off x="7316114" y="10679996"/>
            <a:ext cx="4712289" cy="2274704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pic>
        <p:nvPicPr>
          <p:cNvPr id="63" name="Image 32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16114" y="10679996"/>
            <a:ext cx="2274998" cy="2274705"/>
          </a:xfrm>
          <a:prstGeom prst="rect">
            <a:avLst/>
          </a:prstGeom>
        </p:spPr>
      </p:pic>
      <p:sp>
        <p:nvSpPr>
          <p:cNvPr id="64" name="Shape 29"/>
          <p:cNvSpPr/>
          <p:nvPr/>
        </p:nvSpPr>
        <p:spPr>
          <a:xfrm>
            <a:off x="7460570" y="10968847"/>
            <a:ext cx="794440" cy="794341"/>
          </a:xfrm>
          <a:prstGeom prst="roundRect">
            <a:avLst>
              <a:gd name="adj" fmla="val 9209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5" name="Image 33" descr=" 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2786" y="11041059"/>
            <a:ext cx="649997" cy="649915"/>
          </a:xfrm>
          <a:prstGeom prst="rect">
            <a:avLst/>
          </a:prstGeom>
        </p:spPr>
      </p:pic>
      <p:pic>
        <p:nvPicPr>
          <p:cNvPr id="66" name="Image 34" descr=" 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586941" y="11095217"/>
            <a:ext cx="541678" cy="541598"/>
          </a:xfrm>
          <a:prstGeom prst="rect">
            <a:avLst/>
          </a:prstGeom>
        </p:spPr>
      </p:pic>
      <p:sp>
        <p:nvSpPr>
          <p:cNvPr id="67" name="Text 30"/>
          <p:cNvSpPr/>
          <p:nvPr/>
        </p:nvSpPr>
        <p:spPr>
          <a:xfrm>
            <a:off x="7455832" y="11811000"/>
            <a:ext cx="2049189" cy="115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9"/>
              </a:lnSpc>
              <a:buNone/>
            </a:pPr>
            <a:r>
              <a:rPr lang="en-US" sz="2200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Manage your recruitment process</a:t>
            </a:r>
            <a:endParaRPr lang="en-US" sz="2200"/>
          </a:p>
        </p:txBody>
      </p:sp>
      <p:pic>
        <p:nvPicPr>
          <p:cNvPr id="68" name="Image 35" descr=" 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753405" y="10679996"/>
            <a:ext cx="2274998" cy="2274705"/>
          </a:xfrm>
          <a:prstGeom prst="rect">
            <a:avLst/>
          </a:prstGeom>
        </p:spPr>
      </p:pic>
      <p:sp>
        <p:nvSpPr>
          <p:cNvPr id="69" name="Shape 31"/>
          <p:cNvSpPr/>
          <p:nvPr/>
        </p:nvSpPr>
        <p:spPr>
          <a:xfrm>
            <a:off x="9897861" y="10968847"/>
            <a:ext cx="794440" cy="794341"/>
          </a:xfrm>
          <a:prstGeom prst="roundRect">
            <a:avLst>
              <a:gd name="adj" fmla="val 9209"/>
            </a:avLst>
          </a:prstGeom>
          <a:solidFill>
            <a:srgbClr val="30A9E1">
              <a:alpha val="10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0" name="Image 36" descr="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70076" y="11041059"/>
            <a:ext cx="649997" cy="649915"/>
          </a:xfrm>
          <a:prstGeom prst="rect">
            <a:avLst/>
          </a:prstGeom>
        </p:spPr>
      </p:pic>
      <p:pic>
        <p:nvPicPr>
          <p:cNvPr id="71" name="Image 37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024232" y="11095217"/>
            <a:ext cx="541678" cy="541598"/>
          </a:xfrm>
          <a:prstGeom prst="rect">
            <a:avLst/>
          </a:prstGeom>
        </p:spPr>
      </p:pic>
      <p:sp>
        <p:nvSpPr>
          <p:cNvPr id="72" name="Text 32"/>
          <p:cNvSpPr/>
          <p:nvPr/>
        </p:nvSpPr>
        <p:spPr>
          <a:xfrm>
            <a:off x="9894537" y="11938000"/>
            <a:ext cx="2006851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44"/>
              </a:lnSpc>
              <a:buNone/>
            </a:pPr>
            <a:r>
              <a:rPr lang="en-US" sz="2400">
                <a:solidFill>
                  <a:srgbClr val="30A9E1">
                    <a:alpha val="100000"/>
                  </a:srgbClr>
                </a:solidFill>
                <a:latin typeface="Satoshi Black" pitchFamily="34" charset="0"/>
                <a:ea typeface="Satoshi Black" pitchFamily="34" charset="-122"/>
                <a:cs typeface="Satoshi Black" pitchFamily="34" charset="-120"/>
              </a:rPr>
              <a:t>Follow the progress</a:t>
            </a:r>
            <a:endParaRPr lang="en-US" sz="2400"/>
          </a:p>
        </p:txBody>
      </p:sp>
      <p:pic>
        <p:nvPicPr>
          <p:cNvPr id="73" name="Image 38" descr=" 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316114" y="7429500"/>
            <a:ext cx="4716292" cy="681682"/>
          </a:xfrm>
          <a:prstGeom prst="rect">
            <a:avLst/>
          </a:prstGeom>
        </p:spPr>
      </p:pic>
      <p:sp>
        <p:nvSpPr>
          <p:cNvPr id="74" name="Text 33"/>
          <p:cNvSpPr/>
          <p:nvPr/>
        </p:nvSpPr>
        <p:spPr>
          <a:xfrm>
            <a:off x="7381632" y="7573491"/>
            <a:ext cx="46741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1"/>
              </a:lnSpc>
              <a:buNone/>
            </a:pPr>
            <a:r>
              <a:rPr lang="en-US" sz="2100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Manage your recruitments in </a:t>
            </a:r>
            <a:r>
              <a:rPr lang="en-US" sz="2100" b="1">
                <a:solidFill>
                  <a:srgbClr val="30A9E1">
                    <a:alpha val="100000"/>
                  </a:srgbClr>
                </a:solidFill>
                <a:latin typeface="Satoshi Bold" pitchFamily="34" charset="0"/>
                <a:ea typeface="Satoshi Bold" pitchFamily="34" charset="-122"/>
                <a:cs typeface="Satoshi Bold" pitchFamily="34" charset="-120"/>
              </a:rPr>
              <a:t>RSight​®</a:t>
            </a:r>
            <a:endParaRPr lang="en-US" sz="2100" b="1"/>
          </a:p>
        </p:txBody>
      </p:sp>
      <p:pic>
        <p:nvPicPr>
          <p:cNvPr id="78" name="Picture 77" descr="A computer with a person on the screen&#10;&#10;AI-generated content may be incorrect.">
            <a:extLst>
              <a:ext uri="{FF2B5EF4-FFF2-40B4-BE49-F238E27FC236}">
                <a16:creationId xmlns:a16="http://schemas.microsoft.com/office/drawing/2014/main" id="{6774F992-1A99-0B2A-3D08-1B8D1333D7B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flipH="1">
            <a:off x="10823294" y="4956615"/>
            <a:ext cx="11751314" cy="8813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90CB5-637F-DF6D-6686-F96D59138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74">
            <a:extLst>
              <a:ext uri="{FF2B5EF4-FFF2-40B4-BE49-F238E27FC236}">
                <a16:creationId xmlns:a16="http://schemas.microsoft.com/office/drawing/2014/main" id="{57FEC1B6-9817-4928-269D-E37396B1E01C}"/>
              </a:ext>
            </a:extLst>
          </p:cNvPr>
          <p:cNvSpPr txBox="1"/>
          <p:nvPr/>
        </p:nvSpPr>
        <p:spPr>
          <a:xfrm>
            <a:off x="22556790" y="13124335"/>
            <a:ext cx="1828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80000"/>
                  </a:schemeClr>
                </a:solidFill>
                <a:effectLst/>
                <a:uLnTx/>
                <a:uFillTx/>
                <a:latin typeface="Satoshi Medium" pitchFamily="34" charset="0"/>
                <a:ea typeface="+mn-ea"/>
                <a:cs typeface="+mn-cs"/>
              </a:rPr>
              <a:t>Confidential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alpha val="80000"/>
                </a:schemeClr>
              </a:solidFill>
              <a:effectLst/>
              <a:uLnTx/>
              <a:uFillTx/>
              <a:latin typeface="Satoshi Medium" pitchFamily="34" charset="0"/>
              <a:ea typeface="+mn-ea"/>
              <a:cs typeface="+mn-cs"/>
            </a:endParaRPr>
          </a:p>
        </p:txBody>
      </p:sp>
      <p:pic>
        <p:nvPicPr>
          <p:cNvPr id="2" name="Online Media 1" title="Viva Technology - RSight® demonstration">
            <a:hlinkClick r:id="" action="ppaction://media"/>
            <a:extLst>
              <a:ext uri="{FF2B5EF4-FFF2-40B4-BE49-F238E27FC236}">
                <a16:creationId xmlns:a16="http://schemas.microsoft.com/office/drawing/2014/main" id="{9E0DF270-CE25-CB2F-7DA7-0FD6CFA65F5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31377"/>
            <a:ext cx="24387175" cy="1377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8545"/>
      </p:ext>
    </p:extLst>
  </p:cSld>
  <p:clrMapOvr>
    <a:masterClrMapping/>
  </p:clrMapOvr>
  <p:transition spd="slow" advClick="0" advTm="37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A570F-B7CF-2E18-B546-B2CC1F571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wave&#10;&#10;AI-generated content may be incorrect.">
            <a:extLst>
              <a:ext uri="{FF2B5EF4-FFF2-40B4-BE49-F238E27FC236}">
                <a16:creationId xmlns:a16="http://schemas.microsoft.com/office/drawing/2014/main" id="{6576A949-DE1F-BA4B-F1D1-82C3D2D10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2756">
            <a:off x="-2359355" y="-1968943"/>
            <a:ext cx="10257908" cy="8662906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hlinkClick r:id="rId4"/>
            <a:extLst>
              <a:ext uri="{FF2B5EF4-FFF2-40B4-BE49-F238E27FC236}">
                <a16:creationId xmlns:a16="http://schemas.microsoft.com/office/drawing/2014/main" id="{5FA382BC-A754-EFB4-B06E-C1609D2C8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313" y="5443506"/>
            <a:ext cx="5388548" cy="2828987"/>
          </a:xfrm>
          <a:prstGeom prst="rect">
            <a:avLst/>
          </a:prstGeom>
        </p:spPr>
      </p:pic>
      <p:pic>
        <p:nvPicPr>
          <p:cNvPr id="4" name="Picture 3" descr="A blue and white wave&#10;&#10;AI-generated content may be incorrect.">
            <a:extLst>
              <a:ext uri="{FF2B5EF4-FFF2-40B4-BE49-F238E27FC236}">
                <a16:creationId xmlns:a16="http://schemas.microsoft.com/office/drawing/2014/main" id="{C5C30ABC-2971-C199-0715-D63FB4C15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83833">
            <a:off x="17563187" y="7614325"/>
            <a:ext cx="10257908" cy="866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17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5ca766-f423-4ce9-a595-8a64c5569643">
      <UserInfo>
        <DisplayName>Philippe Petesch</DisplayName>
        <AccountId>14</AccountId>
        <AccountType/>
      </UserInfo>
      <UserInfo>
        <DisplayName>Stéphanie Grunchec</DisplayName>
        <AccountId>84</AccountId>
        <AccountType/>
      </UserInfo>
      <UserInfo>
        <DisplayName>Raphaël Grunchec</DisplayName>
        <AccountId>83</AccountId>
        <AccountType/>
      </UserInfo>
      <UserInfo>
        <DisplayName>Vincent Peltier</DisplayName>
        <AccountId>126</AccountId>
        <AccountType/>
      </UserInfo>
      <UserInfo>
        <DisplayName>Sorin Chiru</DisplayName>
        <AccountId>67</AccountId>
        <AccountType/>
      </UserInfo>
      <UserInfo>
        <DisplayName>Madalin Serbanescu</DisplayName>
        <AccountId>38</AccountId>
        <AccountType/>
      </UserInfo>
      <UserInfo>
        <DisplayName>Théo Houyoux</DisplayName>
        <AccountId>177</AccountId>
        <AccountType/>
      </UserInfo>
      <UserInfo>
        <DisplayName>Georgiana Mutu</DisplayName>
        <AccountId>178</AccountId>
        <AccountType/>
      </UserInfo>
      <UserInfo>
        <DisplayName>Jean-Sébastien Padoan</DisplayName>
        <AccountId>12</AccountId>
        <AccountType/>
      </UserInfo>
      <UserInfo>
        <DisplayName>Miruna Balu</DisplayName>
        <AccountId>136</AccountId>
        <AccountType/>
      </UserInfo>
      <UserInfo>
        <DisplayName>Adrian Andreescu</DisplayName>
        <AccountId>97</AccountId>
        <AccountType/>
      </UserInfo>
      <UserInfo>
        <DisplayName>Iulia Beucher</DisplayName>
        <AccountId>15</AccountId>
        <AccountType/>
      </UserInfo>
    </SharedWithUsers>
    <lcf76f155ced4ddcb4097134ff3c332f xmlns="8b29f691-b266-4aa5-82dd-1be69b81735b">
      <Terms xmlns="http://schemas.microsoft.com/office/infopath/2007/PartnerControls"/>
    </lcf76f155ced4ddcb4097134ff3c332f>
    <TaxCatchAll xmlns="d25ca766-f423-4ce9-a595-8a64c55696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F59597FA9A564898836D7BD8B45527" ma:contentTypeVersion="19" ma:contentTypeDescription="Crée un document." ma:contentTypeScope="" ma:versionID="52daba915ae47f227b786c39cff6a346">
  <xsd:schema xmlns:xsd="http://www.w3.org/2001/XMLSchema" xmlns:xs="http://www.w3.org/2001/XMLSchema" xmlns:p="http://schemas.microsoft.com/office/2006/metadata/properties" xmlns:ns2="8b29f691-b266-4aa5-82dd-1be69b81735b" xmlns:ns3="d25ca766-f423-4ce9-a595-8a64c5569643" targetNamespace="http://schemas.microsoft.com/office/2006/metadata/properties" ma:root="true" ma:fieldsID="8578375734a0252c3aeb13abf7de428d" ns2:_="" ns3:_="">
    <xsd:import namespace="8b29f691-b266-4aa5-82dd-1be69b81735b"/>
    <xsd:import namespace="d25ca766-f423-4ce9-a595-8a64c55696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9f691-b266-4aa5-82dd-1be69b8173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569c37dc-5956-4d06-83d3-b3f03418cd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ca766-f423-4ce9-a595-8a64c556964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e54bdc9-3508-4c8a-9d8d-cd4ca96f4401}" ma:internalName="TaxCatchAll" ma:showField="CatchAllData" ma:web="d25ca766-f423-4ce9-a595-8a64c55696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B4331D-1032-473E-B576-C909B93C3D30}">
  <ds:schemaRefs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d25ca766-f423-4ce9-a595-8a64c5569643"/>
    <ds:schemaRef ds:uri="8b29f691-b266-4aa5-82dd-1be69b81735b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E90C889-FB32-471C-856E-B93E7B67F0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A12B60-83B8-46E2-B46F-C679644EF7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29f691-b266-4aa5-82dd-1be69b81735b"/>
    <ds:schemaRef ds:uri="d25ca766-f423-4ce9-a595-8a64c55696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dd14a6a-d301-470e-8374-3f420b8a7d41}" enabled="0" method="" siteId="{7dd14a6a-d301-470e-8374-3f420b8a7d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741</Words>
  <Application>Microsoft Macintosh PowerPoint</Application>
  <PresentationFormat>Custom</PresentationFormat>
  <Paragraphs>192</Paragraphs>
  <Slides>11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Aptos</vt:lpstr>
      <vt:lpstr>Arial</vt:lpstr>
      <vt:lpstr>Calibri</vt:lpstr>
      <vt:lpstr>Equip Extended</vt:lpstr>
      <vt:lpstr>Equip Extended Light</vt:lpstr>
      <vt:lpstr>Equip Light</vt:lpstr>
      <vt:lpstr>Gotham</vt:lpstr>
      <vt:lpstr>Gotham Bold</vt:lpstr>
      <vt:lpstr>Satoshi Black</vt:lpstr>
      <vt:lpstr>Satoshi Bold</vt:lpstr>
      <vt:lpstr>Satoshi Medium</vt:lpstr>
      <vt:lpstr>Satoshi Regular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RSight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RSight® RaaS™</dc:title>
  <dc:subject>RSight® RaaS™</dc:subject>
  <dc:creator>RSight®;Sales RSight®</dc:creator>
  <cp:lastModifiedBy>Krisztina Balla</cp:lastModifiedBy>
  <cp:revision>7</cp:revision>
  <dcterms:created xsi:type="dcterms:W3CDTF">2024-09-06T15:31:14Z</dcterms:created>
  <dcterms:modified xsi:type="dcterms:W3CDTF">2025-07-22T19:03:27Z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Adobe Illustrator CC 23.0 (Windows)</vt:lpwstr>
  </property>
  <property fmtid="{D5CDD505-2E9C-101B-9397-08002B2CF9AE}" pid="4" name="MediaServiceImageTags">
    <vt:lpwstr/>
  </property>
  <property fmtid="{D5CDD505-2E9C-101B-9397-08002B2CF9AE}" pid="5" name="LastSaved">
    <vt:filetime>2022-01-27T00:00:00Z</vt:filetime>
  </property>
  <property fmtid="{D5CDD505-2E9C-101B-9397-08002B2CF9AE}" pid="6" name="ContentTypeId">
    <vt:lpwstr>0x010100DEF59597FA9A564898836D7BD8B45527</vt:lpwstr>
  </property>
</Properties>
</file>